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309" r:id="rId4"/>
    <p:sldId id="310" r:id="rId5"/>
    <p:sldId id="311" r:id="rId6"/>
    <p:sldId id="30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/>
    <p:restoredTop sz="94694"/>
  </p:normalViewPr>
  <p:slideViewPr>
    <p:cSldViewPr snapToGrid="0" snapToObjects="1">
      <p:cViewPr>
        <p:scale>
          <a:sx n="145" d="100"/>
          <a:sy n="145" d="100"/>
        </p:scale>
        <p:origin x="32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E1F50A-0A30-9E4A-B290-0C1B9B271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CEF45-84B7-534B-88F8-ADD629A81E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87982-2863-994E-8EC0-48D5587C9C02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51723-6962-EC4C-AEEE-5F9FBDB4F2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ECA2E-9E1A-8C4F-8836-D5564536AC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0EA8-5894-7245-93A2-0FD6DAA00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7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27200-AB0A-D44C-9518-F585E0DB9846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86A6-1AE2-BE49-88A2-E4ED08F1B9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1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31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43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148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72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0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4879-EA31-114D-BA00-87272EA28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Printing </a:t>
            </a:r>
            <a:r>
              <a:rPr kumimoji="1" lang="en-US" altLang="ko-KR" dirty="0" err="1"/>
              <a:t>Gcode</a:t>
            </a:r>
            <a:r>
              <a:rPr kumimoji="1" lang="en-US" altLang="ko-KR" dirty="0"/>
              <a:t> File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48870-78B8-D244-BBEE-4DA7BB0A9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 err="1"/>
              <a:t>Konkuk</a:t>
            </a:r>
            <a:r>
              <a:rPr kumimoji="1" lang="en-US" altLang="ko-KR" dirty="0"/>
              <a:t> University, Department of Computer Science/Software</a:t>
            </a:r>
          </a:p>
          <a:p>
            <a:r>
              <a:rPr kumimoji="1" lang="en-US" altLang="ko-KR" dirty="0"/>
              <a:t>Jason. HW. Kang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F789E-4CB2-CD4A-96D2-77BC18DE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796" y="655802"/>
            <a:ext cx="4023514" cy="128529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B3CA54-CF8F-7249-8581-FC7E937B7369}"/>
              </a:ext>
            </a:extLst>
          </p:cNvPr>
          <p:cNvGrpSpPr/>
          <p:nvPr/>
        </p:nvGrpSpPr>
        <p:grpSpPr>
          <a:xfrm>
            <a:off x="9428204" y="2132570"/>
            <a:ext cx="2592859" cy="2592859"/>
            <a:chOff x="9428204" y="2926080"/>
            <a:chExt cx="2592859" cy="25928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4C62CC-325F-F246-8826-4CAD2429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8204" y="2926080"/>
              <a:ext cx="2592859" cy="25928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F11249-4C3B-A845-BDD7-11595788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2152" y="3079672"/>
              <a:ext cx="698655" cy="69865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8ECFFC2-29DA-2D4A-805F-20170743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015" y="1538939"/>
            <a:ext cx="1177236" cy="3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en-US" altLang="ko-KR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</a:t>
            </a:r>
            <a:r>
              <a:rPr kumimoji="1" lang="ko-KR" altLang="en-US" dirty="0"/>
              <a:t> 일단 출력해 보기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프린터 메뉴 분석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047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일단 출력</a:t>
            </a:r>
            <a:r>
              <a:rPr kumimoji="1" lang="en-US" altLang="ko-KR" dirty="0"/>
              <a:t>!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Cura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슬라이싱</a:t>
            </a:r>
            <a:r>
              <a:rPr kumimoji="1" lang="ko-KR" altLang="en-US" dirty="0"/>
              <a:t> 한 파일을 </a:t>
            </a:r>
            <a:r>
              <a:rPr kumimoji="1" lang="en-US" altLang="ko-KR" dirty="0" err="1"/>
              <a:t>SDCard</a:t>
            </a:r>
            <a:r>
              <a:rPr kumimoji="1" lang="ko-KR" altLang="en-US" dirty="0" err="1"/>
              <a:t>최상단</a:t>
            </a:r>
            <a:r>
              <a:rPr kumimoji="1" lang="ko-KR" altLang="en-US" dirty="0"/>
              <a:t> 위치에 저장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메인 메뉴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Print from SD  </a:t>
            </a:r>
            <a:r>
              <a:rPr kumimoji="1" lang="en-US" altLang="ko-KR" dirty="0" err="1">
                <a:sym typeface="Wingdings" pitchFamily="2" charset="2"/>
              </a:rPr>
              <a:t>Gcode</a:t>
            </a:r>
            <a:r>
              <a:rPr kumimoji="1" lang="ko-KR" altLang="en-US" dirty="0">
                <a:sym typeface="Wingdings" pitchFamily="2" charset="2"/>
              </a:rPr>
              <a:t>파일 선택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5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메뉴 분석</a:t>
            </a:r>
            <a:br>
              <a:rPr kumimoji="1" lang="en-US" altLang="ko-KR" dirty="0"/>
            </a:br>
            <a:r>
              <a:rPr kumimoji="1" lang="en-US" altLang="ko-KR" dirty="0"/>
              <a:t>(Main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형태</a:t>
            </a:r>
            <a:r>
              <a:rPr kumimoji="1" lang="en-US" altLang="ko-KR" dirty="0"/>
              <a:t>)</a:t>
            </a:r>
            <a:endParaRPr kumimoji="1"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049CBB-DA9D-C34B-9C92-A2D8509C0D3A}"/>
              </a:ext>
            </a:extLst>
          </p:cNvPr>
          <p:cNvGrpSpPr/>
          <p:nvPr/>
        </p:nvGrpSpPr>
        <p:grpSpPr>
          <a:xfrm>
            <a:off x="5054040" y="2294805"/>
            <a:ext cx="5391221" cy="2259246"/>
            <a:chOff x="5045247" y="1960684"/>
            <a:chExt cx="5391221" cy="22592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FE4CAB-CF81-4B41-BA27-7797C546A72F}"/>
                </a:ext>
              </a:extLst>
            </p:cNvPr>
            <p:cNvSpPr txBox="1"/>
            <p:nvPr/>
          </p:nvSpPr>
          <p:spPr>
            <a:xfrm>
              <a:off x="5045247" y="1960684"/>
              <a:ext cx="16894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000" dirty="0"/>
                <a:t>H: 35/0</a:t>
              </a:r>
              <a:endParaRPr kumimoji="1" lang="ko-KR" altLang="en-US" sz="3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00B5D0-68F6-2449-A09E-08FC774D7870}"/>
                </a:ext>
              </a:extLst>
            </p:cNvPr>
            <p:cNvSpPr txBox="1"/>
            <p:nvPr/>
          </p:nvSpPr>
          <p:spPr>
            <a:xfrm>
              <a:off x="9101929" y="1960684"/>
              <a:ext cx="13345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000" dirty="0"/>
                <a:t>B: 35/0</a:t>
              </a:r>
              <a:endParaRPr kumimoji="1" lang="ko-KR" altLang="en-US" sz="3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EB8B-73D9-2147-82CA-322A7208AF2C}"/>
                </a:ext>
              </a:extLst>
            </p:cNvPr>
            <p:cNvSpPr txBox="1"/>
            <p:nvPr/>
          </p:nvSpPr>
          <p:spPr>
            <a:xfrm>
              <a:off x="5059471" y="2782387"/>
              <a:ext cx="9817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000" dirty="0"/>
                <a:t>X:???</a:t>
              </a:r>
              <a:endParaRPr kumimoji="1" lang="ko-KR" altLang="en-US" sz="3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326849-9CA3-6844-88CA-AB4B33DB0316}"/>
                </a:ext>
              </a:extLst>
            </p:cNvPr>
            <p:cNvSpPr txBox="1"/>
            <p:nvPr/>
          </p:nvSpPr>
          <p:spPr>
            <a:xfrm>
              <a:off x="7249959" y="2782387"/>
              <a:ext cx="9817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000" dirty="0"/>
                <a:t>Y:???</a:t>
              </a:r>
              <a:endParaRPr kumimoji="1" lang="ko-KR" altLang="en-US" sz="3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B0BAFE-FB08-754D-B839-7195E2E887AE}"/>
                </a:ext>
              </a:extLst>
            </p:cNvPr>
            <p:cNvSpPr txBox="1"/>
            <p:nvPr/>
          </p:nvSpPr>
          <p:spPr>
            <a:xfrm>
              <a:off x="9101929" y="2782387"/>
              <a:ext cx="9817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000" dirty="0"/>
                <a:t>Z:???</a:t>
              </a:r>
              <a:endParaRPr kumimoji="1" lang="ko-KR" altLang="en-US" sz="3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7FB7AF-67F0-E84E-ACC5-6F5E2EFEEA59}"/>
                </a:ext>
              </a:extLst>
            </p:cNvPr>
            <p:cNvSpPr txBox="1"/>
            <p:nvPr/>
          </p:nvSpPr>
          <p:spPr>
            <a:xfrm>
              <a:off x="5045247" y="3665932"/>
              <a:ext cx="53912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000" dirty="0"/>
                <a:t>”</a:t>
              </a:r>
              <a:r>
                <a:rPr kumimoji="1" lang="en-US" altLang="ko-KR" sz="3000" dirty="0"/>
                <a:t>Printer Name” Ready to print.</a:t>
              </a:r>
              <a:endParaRPr kumimoji="1" lang="ko-KR" alt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98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메뉴 분석</a:t>
            </a:r>
            <a:br>
              <a:rPr kumimoji="1" lang="en-US" altLang="ko-KR" dirty="0"/>
            </a:br>
            <a:r>
              <a:rPr kumimoji="1" lang="en-US" altLang="ko-KR" dirty="0"/>
              <a:t>(Main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형태</a:t>
            </a:r>
            <a:r>
              <a:rPr kumimoji="1" lang="en-US" altLang="ko-KR" dirty="0"/>
              <a:t>)</a:t>
            </a:r>
            <a:endParaRPr kumimoji="1" lang="ko-KR" altLang="en-US" sz="2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5B5C52F-66B7-DF46-9731-7A3B87D9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</a:t>
            </a:r>
            <a:r>
              <a:rPr kumimoji="1" lang="ko-KR" altLang="en-US" dirty="0"/>
              <a:t>노즐</a:t>
            </a:r>
            <a:r>
              <a:rPr kumimoji="1" lang="en-US" altLang="ko-KR" dirty="0"/>
              <a:t>/</a:t>
            </a:r>
            <a:r>
              <a:rPr kumimoji="1" lang="ko-KR" altLang="en-US" dirty="0"/>
              <a:t>베드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현재온도</a:t>
            </a:r>
            <a:r>
              <a:rPr kumimoji="1" lang="en-US" altLang="ko-KR" dirty="0"/>
              <a:t>/</a:t>
            </a:r>
            <a:r>
              <a:rPr kumimoji="1" lang="ko-KR" altLang="en-US" dirty="0"/>
              <a:t>타겟 온도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X/Y/Z</a:t>
            </a:r>
            <a:r>
              <a:rPr kumimoji="1" lang="ko-KR" altLang="en-US" dirty="0"/>
              <a:t> 위치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???</a:t>
            </a:r>
            <a:r>
              <a:rPr kumimoji="1" lang="ko-KR" altLang="en-US" dirty="0" err="1"/>
              <a:t>일때는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스테퍼가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꺼져있거나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Home</a:t>
            </a:r>
            <a:r>
              <a:rPr kumimoji="1" lang="ko-KR" altLang="en-US" dirty="0"/>
              <a:t>안된 상태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3.</a:t>
            </a:r>
            <a:r>
              <a:rPr kumimoji="1" lang="ko-KR" altLang="en-US" dirty="0"/>
              <a:t> 잡다한 텍스트</a:t>
            </a:r>
            <a:r>
              <a:rPr kumimoji="1" lang="en-US" altLang="ko-KR" dirty="0"/>
              <a:t>:</a:t>
            </a:r>
            <a:r>
              <a:rPr kumimoji="1" lang="ko-KR" altLang="en-US" dirty="0"/>
              <a:t> 프린터에 대한 정보</a:t>
            </a:r>
            <a:r>
              <a:rPr kumimoji="1" lang="en-US" altLang="ko-KR" dirty="0"/>
              <a:t>(</a:t>
            </a:r>
            <a:r>
              <a:rPr kumimoji="1" lang="ko-KR" altLang="en-US" dirty="0"/>
              <a:t>그렇게 유용하지는 못함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7D53E-F3BE-A546-98DA-A1FEC6B4F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Thank You !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A964-0E65-4545-AC1A-4B98B2A6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Jason HW Kang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0293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703</TotalTime>
  <Words>127</Words>
  <Application>Microsoft Macintosh PowerPoint</Application>
  <PresentationFormat>와이드스크린</PresentationFormat>
  <Paragraphs>28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Corbel</vt:lpstr>
      <vt:lpstr>Wingdings 2</vt:lpstr>
      <vt:lpstr>틀</vt:lpstr>
      <vt:lpstr>Printing Gcode File</vt:lpstr>
      <vt:lpstr>Contents</vt:lpstr>
      <vt:lpstr>일단 출력!</vt:lpstr>
      <vt:lpstr>메뉴 분석 (Main - 형태)</vt:lpstr>
      <vt:lpstr>메뉴 분석 (Main - 형태)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강현우</dc:creator>
  <cp:lastModifiedBy>강현우</cp:lastModifiedBy>
  <cp:revision>295</cp:revision>
  <cp:lastPrinted>2019-07-11T17:36:39Z</cp:lastPrinted>
  <dcterms:created xsi:type="dcterms:W3CDTF">2019-07-11T13:35:31Z</dcterms:created>
  <dcterms:modified xsi:type="dcterms:W3CDTF">2019-07-30T01:23:57Z</dcterms:modified>
</cp:coreProperties>
</file>