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0"/>
  </p:notesMasterIdLst>
  <p:sldIdLst>
    <p:sldId id="258" r:id="rId5"/>
    <p:sldId id="259" r:id="rId6"/>
    <p:sldId id="269" r:id="rId7"/>
    <p:sldId id="270" r:id="rId8"/>
    <p:sldId id="272" r:id="rId9"/>
    <p:sldId id="271"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76D"/>
    <a:srgbClr val="D4D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1" autoAdjust="0"/>
    <p:restoredTop sz="94694" autoAdjust="0"/>
  </p:normalViewPr>
  <p:slideViewPr>
    <p:cSldViewPr snapToGrid="0">
      <p:cViewPr varScale="1">
        <p:scale>
          <a:sx n="109" d="100"/>
          <a:sy n="109" d="100"/>
        </p:scale>
        <p:origin x="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18691-4BB2-4AA2-95A3-198F465037B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61C00-6DC7-474C-B4C4-7E932159BA1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E358EC6-3DA9-4FB4-A6BC-7AF85A238A4C}" type="datetime2">
              <a:rPr lang="vi-VN"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0FF5B01-CF49-47A7-AC2E-FF0619FB6407}" type="datetime2">
              <a:rPr lang="vi-VN"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94D852-74F8-41ED-A62D-E09CA80ACF69}" type="datetime2">
              <a:rPr lang="vi-VN"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B2A6943-EDE3-4A4C-A6FF-F1D6A08AAA10}" type="datetimeFigureOut">
              <a:rPr lang="en-US"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B2A6943-EDE3-4A4C-A6FF-F1D6A08AAA10}" type="datetimeFigureOut">
              <a:rPr lang="en-US" smtClean="0"/>
            </a:fld>
            <a:endParaRPr lang="en-US"/>
          </a:p>
        </p:txBody>
      </p:sp>
      <p:sp>
        <p:nvSpPr>
          <p:cNvPr id="8" name="Footer Placeholder 7"/>
          <p:cNvSpPr>
            <a:spLocks noGrp="1"/>
          </p:cNvSpPr>
          <p:nvPr>
            <p:ph type="ftr" sz="quarter" idx="11"/>
          </p:nvPr>
        </p:nvSpPr>
        <p:spPr/>
        <p:txBody>
          <a:bodyPr/>
          <a:lstStyle/>
          <a:p>
            <a:r>
              <a:rPr lang="en-US"/>
              <a:t>Hoàng Minh Tài - 6051071102</a:t>
            </a:r>
            <a:endParaRPr lang="en-US"/>
          </a:p>
        </p:txBody>
      </p:sp>
      <p:sp>
        <p:nvSpPr>
          <p:cNvPr id="9" name="Slide Number Placeholder 8"/>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B2A6943-EDE3-4A4C-A6FF-F1D6A08AAA10}" type="datetimeFigureOut">
              <a:rPr lang="en-US" smtClean="0"/>
            </a:fld>
            <a:endParaRPr lang="en-US"/>
          </a:p>
        </p:txBody>
      </p:sp>
      <p:sp>
        <p:nvSpPr>
          <p:cNvPr id="4" name="Footer Placeholder 3"/>
          <p:cNvSpPr>
            <a:spLocks noGrp="1"/>
          </p:cNvSpPr>
          <p:nvPr>
            <p:ph type="ftr" sz="quarter" idx="11"/>
          </p:nvPr>
        </p:nvSpPr>
        <p:spPr/>
        <p:txBody>
          <a:bodyPr/>
          <a:lstStyle/>
          <a:p>
            <a:r>
              <a:rPr lang="en-US"/>
              <a:t>Hoàng Minh Tài - 6051071102</a:t>
            </a:r>
            <a:endParaRPr lang="en-US"/>
          </a:p>
        </p:txBody>
      </p:sp>
      <p:sp>
        <p:nvSpPr>
          <p:cNvPr id="5" name="Slide Number Placeholder 4"/>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A6943-EDE3-4A4C-A6FF-F1D6A08AAA10}" type="datetimeFigureOut">
              <a:rPr lang="en-US" smtClean="0"/>
            </a:fld>
            <a:endParaRPr lang="en-US"/>
          </a:p>
        </p:txBody>
      </p:sp>
      <p:sp>
        <p:nvSpPr>
          <p:cNvPr id="3" name="Footer Placeholder 2"/>
          <p:cNvSpPr>
            <a:spLocks noGrp="1"/>
          </p:cNvSpPr>
          <p:nvPr>
            <p:ph type="ftr" sz="quarter" idx="11"/>
          </p:nvPr>
        </p:nvSpPr>
        <p:spPr/>
        <p:txBody>
          <a:bodyPr/>
          <a:lstStyle/>
          <a:p>
            <a:r>
              <a:rPr lang="en-US"/>
              <a:t>Hoàng Minh Tài - 6051071102</a:t>
            </a:r>
            <a:endParaRPr lang="en-US"/>
          </a:p>
        </p:txBody>
      </p:sp>
      <p:sp>
        <p:nvSpPr>
          <p:cNvPr id="4" name="Slide Number Placeholder 3"/>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2A6943-EDE3-4A4C-A6FF-F1D6A08AAA10}" type="datetimeFigureOut">
              <a:rPr lang="en-US"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8B11A2D-D4BC-424B-89EC-3DF212EFB3CD}" type="datetime2">
              <a:rPr lang="vi-VN"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2A6943-EDE3-4A4C-A6FF-F1D6A08AAA10}" type="datetimeFigureOut">
              <a:rPr lang="en-US"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2A6943-EDE3-4A4C-A6FF-F1D6A08AAA10}"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AA2D144F-5DBD-9A48-9660-8470FF1D8E9B}" type="slidenum">
              <a:rPr lang="en-US" smtClean="0"/>
            </a:fld>
            <a:endParaRPr 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547321B-89FA-F64E-9F55-0AC52D060466}" type="datetimeFigureOut">
              <a:rPr lang="en-US"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547321B-89FA-F64E-9F55-0AC52D060466}" type="datetimeFigureOut">
              <a:rPr lang="en-US" smtClean="0"/>
            </a:fld>
            <a:endParaRPr lang="en-US"/>
          </a:p>
        </p:txBody>
      </p:sp>
      <p:sp>
        <p:nvSpPr>
          <p:cNvPr id="8" name="Footer Placeholder 7"/>
          <p:cNvSpPr>
            <a:spLocks noGrp="1"/>
          </p:cNvSpPr>
          <p:nvPr>
            <p:ph type="ftr" sz="quarter" idx="11"/>
          </p:nvPr>
        </p:nvSpPr>
        <p:spPr/>
        <p:txBody>
          <a:bodyPr/>
          <a:lstStyle/>
          <a:p>
            <a:r>
              <a:rPr lang="en-US"/>
              <a:t>Hoàng Minh Tài - 6051071102</a:t>
            </a:r>
            <a:endParaRPr lang="en-US"/>
          </a:p>
        </p:txBody>
      </p:sp>
      <p:sp>
        <p:nvSpPr>
          <p:cNvPr id="9" name="Slide Number Placeholder 8"/>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47321B-89FA-F64E-9F55-0AC52D060466}" type="datetimeFigureOut">
              <a:rPr lang="en-US" smtClean="0"/>
            </a:fld>
            <a:endParaRPr lang="en-US"/>
          </a:p>
        </p:txBody>
      </p:sp>
      <p:sp>
        <p:nvSpPr>
          <p:cNvPr id="4" name="Footer Placeholder 3"/>
          <p:cNvSpPr>
            <a:spLocks noGrp="1"/>
          </p:cNvSpPr>
          <p:nvPr>
            <p:ph type="ftr" sz="quarter" idx="11"/>
          </p:nvPr>
        </p:nvSpPr>
        <p:spPr/>
        <p:txBody>
          <a:bodyPr/>
          <a:lstStyle/>
          <a:p>
            <a:r>
              <a:rPr lang="en-US"/>
              <a:t>Hoàng Minh Tài - 6051071102</a:t>
            </a:r>
            <a:endParaRPr lang="en-US"/>
          </a:p>
        </p:txBody>
      </p:sp>
      <p:sp>
        <p:nvSpPr>
          <p:cNvPr id="5" name="Slide Number Placeholder 4"/>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7321B-89FA-F64E-9F55-0AC52D060466}" type="datetimeFigureOut">
              <a:rPr lang="en-US" smtClean="0"/>
            </a:fld>
            <a:endParaRPr lang="en-US"/>
          </a:p>
        </p:txBody>
      </p:sp>
      <p:sp>
        <p:nvSpPr>
          <p:cNvPr id="3" name="Footer Placeholder 2"/>
          <p:cNvSpPr>
            <a:spLocks noGrp="1"/>
          </p:cNvSpPr>
          <p:nvPr>
            <p:ph type="ftr" sz="quarter" idx="11"/>
          </p:nvPr>
        </p:nvSpPr>
        <p:spPr/>
        <p:txBody>
          <a:bodyPr/>
          <a:lstStyle/>
          <a:p>
            <a:r>
              <a:rPr lang="en-US"/>
              <a:t>Hoàng Minh Tài - 6051071102</a:t>
            </a:r>
            <a:endParaRPr lang="en-US"/>
          </a:p>
        </p:txBody>
      </p:sp>
      <p:sp>
        <p:nvSpPr>
          <p:cNvPr id="4" name="Slide Number Placeholder 3"/>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839D68-2752-4A65-87FB-420641006516}" type="datetime2">
              <a:rPr lang="vi-VN"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47321B-89FA-F64E-9F55-0AC52D060466}" type="datetimeFigureOut">
              <a:rPr lang="en-US"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47321B-89FA-F64E-9F55-0AC52D060466}" type="datetimeFigureOut">
              <a:rPr lang="en-US"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47321B-89FA-F64E-9F55-0AC52D060466}" type="datetimeFigureOut">
              <a:rPr lang="en-US" smtClean="0"/>
            </a:fld>
            <a:endParaRPr lang="en-US"/>
          </a:p>
        </p:txBody>
      </p:sp>
      <p:sp>
        <p:nvSpPr>
          <p:cNvPr id="5" name="Footer Placeholder 4"/>
          <p:cNvSpPr>
            <a:spLocks noGrp="1"/>
          </p:cNvSpPr>
          <p:nvPr>
            <p:ph type="ftr" sz="quarter" idx="11"/>
          </p:nvPr>
        </p:nvSpPr>
        <p:spPr/>
        <p:txBody>
          <a:bodyPr/>
          <a:lstStyle/>
          <a:p>
            <a:r>
              <a:rPr lang="en-US"/>
              <a:t>Hoàng Minh Tài - 6051071102</a:t>
            </a:r>
            <a:endParaRPr lang="en-US"/>
          </a:p>
        </p:txBody>
      </p:sp>
      <p:sp>
        <p:nvSpPr>
          <p:cNvPr id="6" name="Slide Number Placeholder 5"/>
          <p:cNvSpPr>
            <a:spLocks noGrp="1"/>
          </p:cNvSpPr>
          <p:nvPr>
            <p:ph type="sldNum" sz="quarter" idx="12"/>
          </p:nvPr>
        </p:nvSpPr>
        <p:spPr/>
        <p:txBody>
          <a:bodyPr/>
          <a:lstStyle/>
          <a:p>
            <a:fld id="{1E496F03-A6A2-FB47-A0B4-5ACFB75DEADB}"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96C8CC5-92C8-4580-8AD5-ABB05C508784}" type="datetime2">
              <a:rPr lang="vi-VN"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C45A628-E521-4B5C-8EE9-2C5D3E51530D}" type="datetime2">
              <a:rPr lang="vi-VN" smtClean="0"/>
            </a:fld>
            <a:endParaRPr lang="en-US"/>
          </a:p>
        </p:txBody>
      </p:sp>
      <p:sp>
        <p:nvSpPr>
          <p:cNvPr id="8" name="Footer Placeholder 7"/>
          <p:cNvSpPr>
            <a:spLocks noGrp="1"/>
          </p:cNvSpPr>
          <p:nvPr>
            <p:ph type="ftr" sz="quarter" idx="11"/>
          </p:nvPr>
        </p:nvSpPr>
        <p:spPr/>
        <p:txBody>
          <a:bodyPr/>
          <a:lstStyle/>
          <a:p>
            <a:r>
              <a:rPr lang="en-US"/>
              <a:t>Hoàng Minh Tài - 6051071102</a:t>
            </a:r>
            <a:endParaRPr lang="en-US"/>
          </a:p>
        </p:txBody>
      </p:sp>
      <p:sp>
        <p:nvSpPr>
          <p:cNvPr id="9" name="Slide Number Placeholder 8"/>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7E3EAB7-0F14-406A-8971-5610449F0BBD}" type="datetime2">
              <a:rPr lang="vi-VN" smtClean="0"/>
            </a:fld>
            <a:endParaRPr lang="en-US"/>
          </a:p>
        </p:txBody>
      </p:sp>
      <p:sp>
        <p:nvSpPr>
          <p:cNvPr id="4" name="Footer Placeholder 3"/>
          <p:cNvSpPr>
            <a:spLocks noGrp="1"/>
          </p:cNvSpPr>
          <p:nvPr>
            <p:ph type="ftr" sz="quarter" idx="11"/>
          </p:nvPr>
        </p:nvSpPr>
        <p:spPr/>
        <p:txBody>
          <a:bodyPr/>
          <a:lstStyle/>
          <a:p>
            <a:r>
              <a:rPr lang="en-US"/>
              <a:t>Hoàng Minh Tài - 6051071102</a:t>
            </a:r>
            <a:endParaRPr lang="en-US"/>
          </a:p>
        </p:txBody>
      </p:sp>
      <p:sp>
        <p:nvSpPr>
          <p:cNvPr id="5" name="Slide Number Placeholder 4"/>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59A96-5B6E-4EFA-B488-5918F0D30500}" type="datetime2">
              <a:rPr lang="vi-VN" smtClean="0"/>
            </a:fld>
            <a:endParaRPr lang="en-US"/>
          </a:p>
        </p:txBody>
      </p:sp>
      <p:sp>
        <p:nvSpPr>
          <p:cNvPr id="3" name="Footer Placeholder 2"/>
          <p:cNvSpPr>
            <a:spLocks noGrp="1"/>
          </p:cNvSpPr>
          <p:nvPr>
            <p:ph type="ftr" sz="quarter" idx="11"/>
          </p:nvPr>
        </p:nvSpPr>
        <p:spPr/>
        <p:txBody>
          <a:bodyPr/>
          <a:lstStyle/>
          <a:p>
            <a:r>
              <a:rPr lang="en-US"/>
              <a:t>Hoàng Minh Tài - 6051071102</a:t>
            </a:r>
            <a:endParaRPr lang="en-US"/>
          </a:p>
        </p:txBody>
      </p:sp>
      <p:sp>
        <p:nvSpPr>
          <p:cNvPr id="4" name="Slide Number Placeholder 3"/>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4E47695-E859-4344-A8AB-906FEA014869}" type="datetime2">
              <a:rPr lang="vi-VN"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7BB052-7DF5-4645-BA89-E15990F2FDCF}" type="datetime2">
              <a:rPr lang="vi-VN" smtClean="0"/>
            </a:fld>
            <a:endParaRPr lang="en-US"/>
          </a:p>
        </p:txBody>
      </p:sp>
      <p:sp>
        <p:nvSpPr>
          <p:cNvPr id="6" name="Footer Placeholder 5"/>
          <p:cNvSpPr>
            <a:spLocks noGrp="1"/>
          </p:cNvSpPr>
          <p:nvPr>
            <p:ph type="ftr" sz="quarter" idx="11"/>
          </p:nvPr>
        </p:nvSpPr>
        <p:spPr/>
        <p:txBody>
          <a:bodyPr/>
          <a:lstStyle/>
          <a:p>
            <a:r>
              <a:rPr lang="en-US"/>
              <a:t>Hoàng Minh Tài - 6051071102</a:t>
            </a:r>
            <a:endParaRPr lang="en-US"/>
          </a:p>
        </p:txBody>
      </p:sp>
      <p:sp>
        <p:nvSpPr>
          <p:cNvPr id="7" name="Slide Number Placeholder 6"/>
          <p:cNvSpPr>
            <a:spLocks noGrp="1"/>
          </p:cNvSpPr>
          <p:nvPr>
            <p:ph type="sldNum" sz="quarter" idx="12"/>
          </p:nvPr>
        </p:nvSpPr>
        <p:spPr/>
        <p:txBody>
          <a:bodyPr/>
          <a:lstStyle/>
          <a:p>
            <a:fld id="{3C4FCFE7-4CFC-4698-A5C8-57D6C94FD847}"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C1ADA-AA7F-4124-B504-B17523281D17}" type="datetime2">
              <a:rPr lang="vi-VN"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Hoàng Minh Tài - 6051071102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FCFE7-4CFC-4698-A5C8-57D6C94FD847}" type="slidenum">
              <a:rPr lang="en-US" smtClean="0"/>
            </a:fld>
            <a:endParaRPr lang="en-US"/>
          </a:p>
        </p:txBody>
      </p:sp>
      <p:pic>
        <p:nvPicPr>
          <p:cNvPr id="7" name="Picture 6"/>
          <p:cNvPicPr>
            <a:picLocks noChangeAspect="1"/>
          </p:cNvPicPr>
          <p:nvPr userDrawn="1"/>
        </p:nvPicPr>
        <p:blipFill>
          <a:blip r:embed="rId12"/>
          <a:stretch>
            <a:fillRect/>
          </a:stretch>
        </p:blipFill>
        <p:spPr>
          <a:xfrm>
            <a:off x="0" y="-1"/>
            <a:ext cx="12192000" cy="69559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A6943-EDE3-4A4C-A6FF-F1D6A08AAA1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Hoàng Minh Tài - 6051071102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D144F-5DBD-9A48-9660-8470FF1D8E9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7321B-89FA-F64E-9F55-0AC52D06046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Hoàng Minh Tài - 6051071102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96F03-A6A2-FB47-A0B4-5ACFB75DEAD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4890" y="1608455"/>
            <a:ext cx="10141585" cy="2387600"/>
          </a:xfrm>
        </p:spPr>
        <p:txBody>
          <a:bodyPr>
            <a:normAutofit fontScale="90000"/>
          </a:bodyPr>
          <a:p>
            <a:pPr algn="ctr">
              <a:lnSpc>
                <a:spcPct val="120000"/>
              </a:lnSpc>
              <a:spcBef>
                <a:spcPts val="0"/>
              </a:spcBef>
              <a:spcAft>
                <a:spcPts val="50"/>
              </a:spcAft>
            </a:pPr>
            <a:r>
              <a:rPr lang="en-US" altLang="en-GB" sz="4445" b="1">
                <a:solidFill>
                  <a:srgbClr val="002060"/>
                </a:solidFill>
                <a:latin typeface="Segoe UI" panose="020B0502040204020203" charset="0"/>
                <a:cs typeface="Segoe UI" panose="020B0502040204020203" charset="0"/>
              </a:rPr>
              <a:t>BÁO CÁO ĐỒ ÁN TỐT NGHIỆP</a:t>
            </a:r>
            <a:br>
              <a:rPr lang="en-US" altLang="en-GB" sz="4445" b="1">
                <a:solidFill>
                  <a:srgbClr val="002060"/>
                </a:solidFill>
                <a:latin typeface="Segoe UI" panose="020B0502040204020203" charset="0"/>
                <a:cs typeface="Segoe UI" panose="020B0502040204020203" charset="0"/>
              </a:rPr>
            </a:br>
            <a:br>
              <a:rPr lang="en-US" altLang="en-GB" sz="2220" b="1">
                <a:solidFill>
                  <a:srgbClr val="002060"/>
                </a:solidFill>
                <a:latin typeface="Segoe UI" panose="020B0502040204020203" charset="0"/>
                <a:cs typeface="Segoe UI" panose="020B0502040204020203" charset="0"/>
              </a:rPr>
            </a:br>
            <a:r>
              <a:rPr lang="en-US" altLang="en-GB" sz="2665">
                <a:solidFill>
                  <a:srgbClr val="002060"/>
                </a:solidFill>
                <a:latin typeface="Segoe UI" panose="020B0502040204020203" charset="0"/>
                <a:cs typeface="Segoe UI" panose="020B0502040204020203" charset="0"/>
              </a:rPr>
              <a:t>NGHIÊN CỨU HỆ THỐNG ĐỀ XUẤT NỘI DUNG ÁP DỤNG KĨ THUẬT CONTENT-BASED FILTERING TRONG ỨNG DỤNG NGHE NHẠC</a:t>
            </a:r>
            <a:br>
              <a:rPr lang="en-US" altLang="en-GB" sz="2665">
                <a:solidFill>
                  <a:srgbClr val="002060"/>
                </a:solidFill>
                <a:latin typeface="Segoe UI" panose="020B0502040204020203" charset="0"/>
                <a:cs typeface="Segoe UI" panose="020B0502040204020203" charset="0"/>
              </a:rPr>
            </a:br>
            <a:r>
              <a:rPr lang="en-US" altLang="en-GB" sz="2665">
                <a:solidFill>
                  <a:srgbClr val="002060"/>
                </a:solidFill>
                <a:latin typeface="Segoe UI" panose="020B0502040204020203" charset="0"/>
                <a:cs typeface="Segoe UI" panose="020B0502040204020203" charset="0"/>
              </a:rPr>
              <a:t>TRỰC TUYẾN INCOGNITO MUSIC</a:t>
            </a:r>
            <a:endParaRPr lang="en-US" altLang="en-GB" sz="2665">
              <a:solidFill>
                <a:srgbClr val="002060"/>
              </a:solidFill>
              <a:latin typeface="Segoe UI" panose="020B0502040204020203" charset="0"/>
              <a:cs typeface="Segoe UI" panose="020B0502040204020203" charset="0"/>
            </a:endParaRPr>
          </a:p>
        </p:txBody>
      </p:sp>
      <p:sp>
        <p:nvSpPr>
          <p:cNvPr id="3" name="Subtitle 2"/>
          <p:cNvSpPr>
            <a:spLocks noGrp="1"/>
          </p:cNvSpPr>
          <p:nvPr>
            <p:ph type="subTitle" idx="1"/>
          </p:nvPr>
        </p:nvSpPr>
        <p:spPr>
          <a:xfrm>
            <a:off x="2407920" y="4116705"/>
            <a:ext cx="7376795" cy="1655445"/>
          </a:xfrm>
        </p:spPr>
        <p:txBody>
          <a:bodyPr anchor="ctr" anchorCtr="0">
            <a:normAutofit lnSpcReduction="20000"/>
          </a:bodyPr>
          <a:p>
            <a:pPr algn="l">
              <a:lnSpc>
                <a:spcPct val="100000"/>
              </a:lnSpc>
            </a:pPr>
            <a:r>
              <a:rPr lang="en-US">
                <a:solidFill>
                  <a:srgbClr val="002060"/>
                </a:solidFill>
                <a:latin typeface="Segoe UI" panose="020B0502040204020203" charset="0"/>
                <a:cs typeface="Segoe UI" panose="020B0502040204020203" charset="0"/>
              </a:rPr>
              <a:t>Sinh viên thực hiện	:	HOÀNG MINH TÀI </a:t>
            </a:r>
            <a:endParaRPr lang="en-US">
              <a:solidFill>
                <a:srgbClr val="002060"/>
              </a:solidFill>
              <a:latin typeface="Segoe UI" panose="020B0502040204020203" charset="0"/>
              <a:cs typeface="Segoe UI" panose="020B0502040204020203" charset="0"/>
            </a:endParaRPr>
          </a:p>
          <a:p>
            <a:pPr algn="l">
              <a:lnSpc>
                <a:spcPct val="100000"/>
              </a:lnSpc>
            </a:pPr>
            <a:r>
              <a:rPr lang="en-US">
                <a:solidFill>
                  <a:srgbClr val="002060"/>
                </a:solidFill>
                <a:latin typeface="Segoe UI" panose="020B0502040204020203" charset="0"/>
                <a:cs typeface="Segoe UI" panose="020B0502040204020203" charset="0"/>
              </a:rPr>
              <a:t>Mã số sinh viên	:	6051071102</a:t>
            </a:r>
            <a:endParaRPr lang="en-US">
              <a:solidFill>
                <a:srgbClr val="002060"/>
              </a:solidFill>
              <a:latin typeface="Segoe UI" panose="020B0502040204020203" charset="0"/>
              <a:cs typeface="Segoe UI" panose="020B0502040204020203" charset="0"/>
            </a:endParaRPr>
          </a:p>
          <a:p>
            <a:pPr algn="l">
              <a:lnSpc>
                <a:spcPct val="100000"/>
              </a:lnSpc>
            </a:pPr>
            <a:r>
              <a:rPr lang="en-US">
                <a:solidFill>
                  <a:srgbClr val="002060"/>
                </a:solidFill>
                <a:latin typeface="Segoe UI" panose="020B0502040204020203" charset="0"/>
                <a:cs typeface="Segoe UI" panose="020B0502040204020203" charset="0"/>
              </a:rPr>
              <a:t>Giảng viên hướng dẫn: 	ThS. TRẦN PHONG NHÃ</a:t>
            </a:r>
            <a:endParaRPr lang="en-US">
              <a:solidFill>
                <a:srgbClr val="002060"/>
              </a:solidFill>
              <a:latin typeface="Segoe UI" panose="020B0502040204020203" charset="0"/>
              <a:cs typeface="Segoe UI" panose="020B0502040204020203" charset="0"/>
            </a:endParaRPr>
          </a:p>
        </p:txBody>
      </p:sp>
      <p:sp>
        <p:nvSpPr>
          <p:cNvPr id="4" name="Title 1"/>
          <p:cNvSpPr>
            <a:spLocks noGrp="1"/>
          </p:cNvSpPr>
          <p:nvPr/>
        </p:nvSpPr>
        <p:spPr>
          <a:xfrm>
            <a:off x="911225" y="94615"/>
            <a:ext cx="10141585" cy="1013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altLang="en-GB" sz="2665" b="1">
                <a:solidFill>
                  <a:schemeClr val="bg1"/>
                </a:solidFill>
                <a:latin typeface="Segoe UI" panose="020B0502040204020203" charset="0"/>
                <a:cs typeface="Segoe UI" panose="020B0502040204020203" charset="0"/>
                <a:sym typeface="+mn-ea"/>
              </a:rPr>
              <a:t>TRƯỜNG ĐẠI HỌC GIAO THÔNG VẬN TẢI</a:t>
            </a:r>
            <a:endParaRPr lang="en-US" altLang="en-GB" sz="2665" b="1">
              <a:solidFill>
                <a:schemeClr val="bg1"/>
              </a:solidFill>
              <a:latin typeface="Segoe UI" panose="020B0502040204020203" charset="0"/>
              <a:cs typeface="Segoe UI" panose="020B0502040204020203" charset="0"/>
              <a:sym typeface="+mn-ea"/>
            </a:endParaRPr>
          </a:p>
          <a:p>
            <a:pPr algn="ctr"/>
            <a:r>
              <a:rPr lang="en-US" altLang="en-GB" sz="2665" b="1">
                <a:solidFill>
                  <a:schemeClr val="bg1"/>
                </a:solidFill>
                <a:latin typeface="Segoe UI" panose="020B0502040204020203" charset="0"/>
                <a:cs typeface="Segoe UI" panose="020B0502040204020203" charset="0"/>
                <a:sym typeface="+mn-ea"/>
              </a:rPr>
              <a:t>PHÂN HIỆU TẠI TP. HỒ CHÍ MINH</a:t>
            </a:r>
            <a:endParaRPr lang="en-US" altLang="en-GB" sz="2665" b="1">
              <a:solidFill>
                <a:schemeClr val="bg1"/>
              </a:solidFill>
              <a:latin typeface="Segoe UI" panose="020B0502040204020203" charset="0"/>
              <a:cs typeface="Segoe UI" panose="020B0502040204020203" charset="0"/>
              <a:sym typeface="+mn-ea"/>
            </a:endParaRPr>
          </a:p>
        </p:txBody>
      </p:sp>
      <p:sp>
        <p:nvSpPr>
          <p:cNvPr id="5" name="Slide Number Placeholder 4"/>
          <p:cNvSpPr>
            <a:spLocks noGrp="1"/>
          </p:cNvSpPr>
          <p:nvPr>
            <p:ph type="sldNum" sz="quarter" idx="12"/>
          </p:nvPr>
        </p:nvSpPr>
        <p:spPr/>
        <p:txBody>
          <a:bodyPr/>
          <a:p>
            <a:fld id="{3C4FCFE7-4CFC-4698-A5C8-57D6C94FD847}" type="slidenum">
              <a:rPr lang="en-US" smtClean="0"/>
            </a:fld>
            <a:endParaRPr lang="en-US"/>
          </a:p>
        </p:txBody>
      </p:sp>
      <p:sp>
        <p:nvSpPr>
          <p:cNvPr id="6" name="Footer Placeholder 5"/>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a:xfrm>
            <a:off x="838200" y="365125"/>
            <a:ext cx="10515600" cy="916940"/>
          </a:xfrm>
        </p:spPr>
        <p:txBody>
          <a:bodyPr anchor="ctr" anchorCtr="0"/>
          <a:p>
            <a:r>
              <a:rPr lang="en-US" altLang="en-GB" sz="2800" b="1">
                <a:solidFill>
                  <a:schemeClr val="bg1"/>
                </a:solidFill>
                <a:latin typeface="Segoe UI" panose="020B0502040204020203" charset="0"/>
                <a:cs typeface="Segoe UI" panose="020B0502040204020203" charset="0"/>
              </a:rPr>
              <a:t>Giới thiệu về hệ thống đề xuất nội dung</a:t>
            </a:r>
            <a:endParaRPr lang="en-US" altLang="en-GB" sz="2800" b="1">
              <a:solidFill>
                <a:schemeClr val="bg1"/>
              </a:solidFill>
              <a:latin typeface="Segoe UI" panose="020B0502040204020203" charset="0"/>
              <a:cs typeface="Segoe UI" panose="020B0502040204020203" charset="0"/>
            </a:endParaRPr>
          </a:p>
        </p:txBody>
      </p:sp>
      <p:sp>
        <p:nvSpPr>
          <p:cNvPr id="14" name="Text Placeholder 3"/>
          <p:cNvSpPr>
            <a:spLocks noGrp="1"/>
          </p:cNvSpPr>
          <p:nvPr/>
        </p:nvSpPr>
        <p:spPr>
          <a:xfrm>
            <a:off x="847725" y="1282065"/>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Cách thức hoạt động</a:t>
            </a:r>
            <a:endParaRPr lang="en-US" altLang="en-GB" b="0">
              <a:solidFill>
                <a:srgbClr val="002060"/>
              </a:solidFill>
              <a:latin typeface="Segoe UI" panose="020B0502040204020203" charset="0"/>
              <a:cs typeface="Segoe UI" panose="020B0502040204020203" charset="0"/>
            </a:endParaRPr>
          </a:p>
        </p:txBody>
      </p:sp>
      <p:pic>
        <p:nvPicPr>
          <p:cNvPr id="5" name="Content Placeholder 4"/>
          <p:cNvPicPr>
            <a:picLocks noChangeAspect="1"/>
          </p:cNvPicPr>
          <p:nvPr>
            <p:ph sz="half" idx="1"/>
          </p:nvPr>
        </p:nvPicPr>
        <p:blipFill>
          <a:blip r:embed="rId2"/>
          <a:stretch>
            <a:fillRect/>
          </a:stretch>
        </p:blipFill>
        <p:spPr>
          <a:xfrm>
            <a:off x="6259830" y="1946275"/>
            <a:ext cx="5181600" cy="3979545"/>
          </a:xfrm>
          <a:prstGeom prst="rect">
            <a:avLst/>
          </a:prstGeom>
        </p:spPr>
      </p:pic>
      <p:pic>
        <p:nvPicPr>
          <p:cNvPr id="102" name="Picture 101"/>
          <p:cNvPicPr/>
          <p:nvPr/>
        </p:nvPicPr>
        <p:blipFill>
          <a:blip r:embed="rId3"/>
          <a:stretch>
            <a:fillRect/>
          </a:stretch>
        </p:blipFill>
        <p:spPr>
          <a:xfrm>
            <a:off x="1690370" y="1946275"/>
            <a:ext cx="2851150" cy="965835"/>
          </a:xfrm>
          <a:prstGeom prst="rect">
            <a:avLst/>
          </a:prstGeom>
          <a:noFill/>
          <a:ln w="9525">
            <a:noFill/>
          </a:ln>
        </p:spPr>
      </p:pic>
      <p:pic>
        <p:nvPicPr>
          <p:cNvPr id="103" name="Content Placeholder 102"/>
          <p:cNvPicPr>
            <a:picLocks noChangeAspect="1"/>
          </p:cNvPicPr>
          <p:nvPr>
            <p:ph sz="half" idx="2"/>
          </p:nvPr>
        </p:nvPicPr>
        <p:blipFill>
          <a:blip r:embed="rId4"/>
          <a:stretch>
            <a:fillRect/>
          </a:stretch>
        </p:blipFill>
        <p:spPr>
          <a:xfrm>
            <a:off x="1690370" y="3068320"/>
            <a:ext cx="3503930" cy="633730"/>
          </a:xfrm>
          <a:prstGeom prst="rect">
            <a:avLst/>
          </a:prstGeom>
          <a:noFill/>
          <a:ln w="9525">
            <a:noFill/>
          </a:ln>
        </p:spPr>
      </p:pic>
      <p:sp>
        <p:nvSpPr>
          <p:cNvPr id="104" name="Text Box 103"/>
          <p:cNvSpPr txBox="1"/>
          <p:nvPr/>
        </p:nvSpPr>
        <p:spPr>
          <a:xfrm>
            <a:off x="1345565" y="4037965"/>
            <a:ext cx="4193540" cy="521970"/>
          </a:xfrm>
          <a:prstGeom prst="rect">
            <a:avLst/>
          </a:prstGeom>
          <a:noFill/>
          <a:ln w="9525">
            <a:noFill/>
          </a:ln>
        </p:spPr>
        <p:txBody>
          <a:bodyPr wrap="square">
            <a:spAutoFit/>
          </a:bodyPr>
          <a:p>
            <a:pPr indent="266700" algn="ctr"/>
            <a:r>
              <a:rPr lang="en-US" sz="2800" b="0">
                <a:latin typeface="Cambria Math" panose="02040503050406030204" charset="0"/>
                <a:cs typeface="Times New Roman" panose="02020603050405020304" charset="0"/>
              </a:rPr>
              <a:t>Tfidf</a:t>
            </a:r>
            <a:r>
              <a:rPr lang="en-US" sz="2800" b="0" baseline="-25000">
                <a:latin typeface="Cambria Math" panose="02040503050406030204" charset="0"/>
                <a:cs typeface="Times New Roman" panose="02020603050405020304" charset="0"/>
              </a:rPr>
              <a:t>(t,d,D)</a:t>
            </a:r>
            <a:r>
              <a:rPr lang="en-US" sz="2800" b="0">
                <a:latin typeface="Cambria Math" panose="02040503050406030204" charset="0"/>
                <a:cs typeface="Times New Roman" panose="02020603050405020304" charset="0"/>
              </a:rPr>
              <a:t> = Tf</a:t>
            </a:r>
            <a:r>
              <a:rPr lang="en-US" sz="2800" b="0" baseline="-25000">
                <a:latin typeface="Cambria Math" panose="02040503050406030204" charset="0"/>
                <a:cs typeface="Times New Roman" panose="02020603050405020304" charset="0"/>
              </a:rPr>
              <a:t>(t,d)</a:t>
            </a:r>
            <a:r>
              <a:rPr lang="en-US" sz="2800" b="0">
                <a:latin typeface="Cambria Math" panose="02040503050406030204" charset="0"/>
                <a:cs typeface="Times New Roman" panose="02020603050405020304" charset="0"/>
              </a:rPr>
              <a:t> * Idf</a:t>
            </a:r>
            <a:r>
              <a:rPr lang="en-US" sz="2800" b="0" baseline="-25000">
                <a:latin typeface="Cambria Math" panose="02040503050406030204" charset="0"/>
                <a:cs typeface="Times New Roman" panose="02020603050405020304" charset="0"/>
              </a:rPr>
              <a:t>(t,D)</a:t>
            </a:r>
            <a:endParaRPr lang="en-GB" altLang="en-US" sz="2800"/>
          </a:p>
        </p:txBody>
      </p:sp>
      <p:sp>
        <p:nvSpPr>
          <p:cNvPr id="7" name="Text Box 6"/>
          <p:cNvSpPr txBox="1"/>
          <p:nvPr/>
        </p:nvSpPr>
        <p:spPr>
          <a:xfrm>
            <a:off x="545465" y="4785360"/>
            <a:ext cx="5714365" cy="1753235"/>
          </a:xfrm>
          <a:prstGeom prst="rect">
            <a:avLst/>
          </a:prstGeom>
          <a:noFill/>
        </p:spPr>
        <p:txBody>
          <a:bodyPr wrap="square" rtlCol="0">
            <a:spAutoFit/>
          </a:bodyPr>
          <a:p>
            <a:r>
              <a:rPr lang="en-GB" altLang="en-US">
                <a:solidFill>
                  <a:srgbClr val="002060"/>
                </a:solidFill>
                <a:latin typeface="Segoe UI" panose="020B0502040204020203" charset="0"/>
                <a:cs typeface="Segoe UI" panose="020B0502040204020203" charset="0"/>
              </a:rPr>
              <a:t>Trong đó:</a:t>
            </a:r>
            <a:r>
              <a:rPr lang="en-US" altLang="en-GB">
                <a:solidFill>
                  <a:srgbClr val="002060"/>
                </a:solidFill>
                <a:latin typeface="Segoe UI" panose="020B0502040204020203" charset="0"/>
                <a:cs typeface="Segoe UI" panose="020B0502040204020203" charset="0"/>
              </a:rPr>
              <a:t> </a:t>
            </a:r>
            <a:endParaRPr lang="en-US" altLang="en-GB">
              <a:solidFill>
                <a:srgbClr val="002060"/>
              </a:solidFill>
              <a:latin typeface="Segoe UI" panose="020B0502040204020203" charset="0"/>
              <a:cs typeface="Segoe UI" panose="020B0502040204020203" charset="0"/>
            </a:endParaRPr>
          </a:p>
          <a:p>
            <a:r>
              <a:rPr lang="en-US" altLang="en-GB">
                <a:solidFill>
                  <a:srgbClr val="002060"/>
                </a:solidFill>
                <a:latin typeface="Segoe UI" panose="020B0502040204020203" charset="0"/>
                <a:cs typeface="Segoe UI" panose="020B0502040204020203" charset="0"/>
              </a:rPr>
              <a:t>{1}</a:t>
            </a:r>
            <a:r>
              <a:rPr lang="en-GB" altLang="en-US">
                <a:solidFill>
                  <a:srgbClr val="002060"/>
                </a:solidFill>
                <a:latin typeface="Segoe UI" panose="020B0502040204020203" charset="0"/>
                <a:cs typeface="Segoe UI" panose="020B0502040204020203" charset="0"/>
              </a:rPr>
              <a:t> là số lần xuất hiện của thuật ngữ t trong tài liệu d.</a:t>
            </a:r>
            <a:endParaRPr lang="en-GB" altLang="en-US">
              <a:solidFill>
                <a:srgbClr val="002060"/>
              </a:solidFill>
              <a:latin typeface="Segoe UI" panose="020B0502040204020203" charset="0"/>
              <a:cs typeface="Segoe UI" panose="020B0502040204020203" charset="0"/>
            </a:endParaRPr>
          </a:p>
          <a:p>
            <a:r>
              <a:rPr lang="en-US" altLang="en-GB">
                <a:solidFill>
                  <a:srgbClr val="002060"/>
                </a:solidFill>
                <a:latin typeface="Segoe UI" panose="020B0502040204020203" charset="0"/>
                <a:cs typeface="Segoe UI" panose="020B0502040204020203" charset="0"/>
              </a:rPr>
              <a:t>{2} </a:t>
            </a:r>
            <a:r>
              <a:rPr lang="en-GB" altLang="en-US">
                <a:solidFill>
                  <a:srgbClr val="002060"/>
                </a:solidFill>
                <a:latin typeface="Segoe UI" panose="020B0502040204020203" charset="0"/>
                <a:cs typeface="Segoe UI" panose="020B0502040204020203" charset="0"/>
              </a:rPr>
              <a:t>là tổng số từ trong tài liệu d.</a:t>
            </a:r>
            <a:endParaRPr lang="en-GB" altLang="en-US">
              <a:solidFill>
                <a:srgbClr val="002060"/>
              </a:solidFill>
              <a:latin typeface="Segoe UI" panose="020B0502040204020203" charset="0"/>
              <a:cs typeface="Segoe UI" panose="020B0502040204020203" charset="0"/>
            </a:endParaRPr>
          </a:p>
          <a:p>
            <a:r>
              <a:rPr lang="en-US" altLang="en-GB">
                <a:solidFill>
                  <a:srgbClr val="002060"/>
                </a:solidFill>
                <a:latin typeface="Segoe UI" panose="020B0502040204020203" charset="0"/>
                <a:cs typeface="Segoe UI" panose="020B0502040204020203" charset="0"/>
              </a:rPr>
              <a:t>{3}</a:t>
            </a:r>
            <a:r>
              <a:rPr lang="en-GB" altLang="en-US">
                <a:solidFill>
                  <a:srgbClr val="002060"/>
                </a:solidFill>
                <a:latin typeface="Segoe UI" panose="020B0502040204020203" charset="0"/>
                <a:cs typeface="Segoe UI" panose="020B0502040204020203" charset="0"/>
              </a:rPr>
              <a:t> là tổng số tài liệu trong tập văn bản D.</a:t>
            </a:r>
            <a:endParaRPr lang="en-GB" altLang="en-US">
              <a:solidFill>
                <a:srgbClr val="002060"/>
              </a:solidFill>
              <a:latin typeface="Segoe UI" panose="020B0502040204020203" charset="0"/>
              <a:cs typeface="Segoe UI" panose="020B0502040204020203" charset="0"/>
            </a:endParaRPr>
          </a:p>
          <a:p>
            <a:r>
              <a:rPr lang="en-US" altLang="en-GB">
                <a:solidFill>
                  <a:srgbClr val="002060"/>
                </a:solidFill>
                <a:latin typeface="Segoe UI" panose="020B0502040204020203" charset="0"/>
                <a:cs typeface="Segoe UI" panose="020B0502040204020203" charset="0"/>
              </a:rPr>
              <a:t>{4}</a:t>
            </a:r>
            <a:r>
              <a:rPr lang="en-GB" altLang="en-US">
                <a:solidFill>
                  <a:srgbClr val="002060"/>
                </a:solidFill>
                <a:latin typeface="Segoe UI" panose="020B0502040204020203" charset="0"/>
                <a:cs typeface="Segoe UI" panose="020B0502040204020203" charset="0"/>
              </a:rPr>
              <a:t> là số văn bản chứa từ nhất định, với điều kiện t xuất hiện trong văn bản </a:t>
            </a:r>
            <a:r>
              <a:rPr lang="en-US" altLang="en-GB">
                <a:solidFill>
                  <a:srgbClr val="002060"/>
                </a:solidFill>
                <a:latin typeface="Segoe UI" panose="020B0502040204020203" charset="0"/>
                <a:cs typeface="Segoe UI" panose="020B0502040204020203" charset="0"/>
              </a:rPr>
              <a:t>(TF</a:t>
            </a:r>
            <a:r>
              <a:rPr lang="en-US" altLang="en-GB" baseline="-25000">
                <a:solidFill>
                  <a:srgbClr val="002060"/>
                </a:solidFill>
                <a:latin typeface="Segoe UI" panose="020B0502040204020203" charset="0"/>
                <a:cs typeface="Segoe UI" panose="020B0502040204020203" charset="0"/>
              </a:rPr>
              <a:t>(t,d)</a:t>
            </a:r>
            <a:r>
              <a:rPr lang="en-GB" altLang="en-US">
                <a:solidFill>
                  <a:srgbClr val="002060"/>
                </a:solidFill>
                <a:latin typeface="Segoe UI" panose="020B0502040204020203" charset="0"/>
                <a:cs typeface="Segoe UI" panose="020B0502040204020203" charset="0"/>
              </a:rPr>
              <a:t> ≠ 0)</a:t>
            </a:r>
            <a:endParaRPr lang="en-GB" altLang="en-US">
              <a:solidFill>
                <a:srgbClr val="002060"/>
              </a:solidFill>
              <a:latin typeface="Segoe UI" panose="020B0502040204020203" charset="0"/>
              <a:cs typeface="Segoe UI" panose="020B0502040204020203" charset="0"/>
            </a:endParaRPr>
          </a:p>
        </p:txBody>
      </p:sp>
      <p:sp>
        <p:nvSpPr>
          <p:cNvPr id="8" name="Text Box 7"/>
          <p:cNvSpPr txBox="1"/>
          <p:nvPr/>
        </p:nvSpPr>
        <p:spPr>
          <a:xfrm>
            <a:off x="4541520" y="2054225"/>
            <a:ext cx="441960" cy="368300"/>
          </a:xfrm>
          <a:prstGeom prst="rect">
            <a:avLst/>
          </a:prstGeom>
          <a:noFill/>
        </p:spPr>
        <p:txBody>
          <a:bodyPr wrap="none" rtlCol="0">
            <a:spAutoFit/>
          </a:bodyPr>
          <a:p>
            <a:r>
              <a:rPr lang="en-US" altLang="en-GB"/>
              <a:t>{1}</a:t>
            </a:r>
            <a:endParaRPr lang="en-US" altLang="en-GB"/>
          </a:p>
        </p:txBody>
      </p:sp>
      <p:sp>
        <p:nvSpPr>
          <p:cNvPr id="9" name="Text Box 8"/>
          <p:cNvSpPr txBox="1"/>
          <p:nvPr/>
        </p:nvSpPr>
        <p:spPr>
          <a:xfrm>
            <a:off x="4541520" y="2560955"/>
            <a:ext cx="441960" cy="368300"/>
          </a:xfrm>
          <a:prstGeom prst="rect">
            <a:avLst/>
          </a:prstGeom>
          <a:noFill/>
        </p:spPr>
        <p:txBody>
          <a:bodyPr wrap="square" rtlCol="0">
            <a:spAutoFit/>
          </a:bodyPr>
          <a:p>
            <a:r>
              <a:rPr lang="en-US" altLang="en-GB"/>
              <a:t>{2}</a:t>
            </a:r>
            <a:endParaRPr lang="en-US" altLang="en-GB"/>
          </a:p>
        </p:txBody>
      </p:sp>
      <p:sp>
        <p:nvSpPr>
          <p:cNvPr id="11" name="Text Box 10"/>
          <p:cNvSpPr txBox="1"/>
          <p:nvPr/>
        </p:nvSpPr>
        <p:spPr>
          <a:xfrm>
            <a:off x="5302250" y="2973070"/>
            <a:ext cx="441960" cy="368300"/>
          </a:xfrm>
          <a:prstGeom prst="rect">
            <a:avLst/>
          </a:prstGeom>
          <a:noFill/>
        </p:spPr>
        <p:txBody>
          <a:bodyPr wrap="none" rtlCol="0">
            <a:spAutoFit/>
          </a:bodyPr>
          <a:p>
            <a:r>
              <a:rPr lang="en-US" altLang="en-GB"/>
              <a:t>{3}</a:t>
            </a:r>
            <a:endParaRPr lang="en-US" altLang="en-GB"/>
          </a:p>
        </p:txBody>
      </p:sp>
      <p:sp>
        <p:nvSpPr>
          <p:cNvPr id="12" name="Text Box 11"/>
          <p:cNvSpPr txBox="1"/>
          <p:nvPr/>
        </p:nvSpPr>
        <p:spPr>
          <a:xfrm>
            <a:off x="5302250" y="3415030"/>
            <a:ext cx="441960" cy="368300"/>
          </a:xfrm>
          <a:prstGeom prst="rect">
            <a:avLst/>
          </a:prstGeom>
          <a:noFill/>
        </p:spPr>
        <p:txBody>
          <a:bodyPr wrap="none" rtlCol="0">
            <a:spAutoFit/>
          </a:bodyPr>
          <a:p>
            <a:r>
              <a:rPr lang="en-US" altLang="en-GB"/>
              <a:t>{4}</a:t>
            </a:r>
            <a:endParaRPr lang="en-US" altLang="en-GB"/>
          </a:p>
        </p:txBody>
      </p:sp>
      <p:sp>
        <p:nvSpPr>
          <p:cNvPr id="13" name="Slide Number Placeholder 12"/>
          <p:cNvSpPr>
            <a:spLocks noGrp="1"/>
          </p:cNvSpPr>
          <p:nvPr>
            <p:ph type="sldNum" sz="quarter" idx="12"/>
          </p:nvPr>
        </p:nvSpPr>
        <p:spPr/>
        <p:txBody>
          <a:bodyPr/>
          <a:p>
            <a:fld id="{3C4FCFE7-4CFC-4698-A5C8-57D6C94FD847}" type="slidenum">
              <a:rPr lang="en-US" smtClean="0"/>
            </a:fld>
            <a:endParaRPr lang="en-US"/>
          </a:p>
        </p:txBody>
      </p:sp>
      <p:sp>
        <p:nvSpPr>
          <p:cNvPr id="15" name="Footer Placeholder 14"/>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a:xfrm>
            <a:off x="838200" y="365125"/>
            <a:ext cx="10515600" cy="916940"/>
          </a:xfrm>
        </p:spPr>
        <p:txBody>
          <a:bodyPr anchor="ctr" anchorCtr="0"/>
          <a:p>
            <a:r>
              <a:rPr lang="en-US" altLang="en-GB" sz="2800" b="1">
                <a:solidFill>
                  <a:schemeClr val="bg1"/>
                </a:solidFill>
                <a:latin typeface="Segoe UI" panose="020B0502040204020203" charset="0"/>
                <a:cs typeface="Segoe UI" panose="020B0502040204020203" charset="0"/>
              </a:rPr>
              <a:t>Giới thiệu về hệ thống đề xuất nội dung</a:t>
            </a:r>
            <a:endParaRPr lang="en-US" altLang="en-GB" sz="2800" b="1">
              <a:solidFill>
                <a:schemeClr val="bg1"/>
              </a:solidFill>
              <a:latin typeface="Segoe UI" panose="020B0502040204020203" charset="0"/>
              <a:cs typeface="Segoe UI" panose="020B0502040204020203" charset="0"/>
            </a:endParaRPr>
          </a:p>
        </p:txBody>
      </p:sp>
      <p:sp>
        <p:nvSpPr>
          <p:cNvPr id="14" name="Text Placeholder 3"/>
          <p:cNvSpPr>
            <a:spLocks noGrp="1"/>
          </p:cNvSpPr>
          <p:nvPr/>
        </p:nvSpPr>
        <p:spPr>
          <a:xfrm>
            <a:off x="847725" y="1282065"/>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Cách thức hoạt động</a:t>
            </a:r>
            <a:endParaRPr lang="en-US" altLang="en-GB" b="0">
              <a:solidFill>
                <a:srgbClr val="002060"/>
              </a:solidFill>
              <a:latin typeface="Segoe UI" panose="020B0502040204020203" charset="0"/>
              <a:cs typeface="Segoe UI" panose="020B0502040204020203" charset="0"/>
            </a:endParaRPr>
          </a:p>
        </p:txBody>
      </p:sp>
      <p:pic>
        <p:nvPicPr>
          <p:cNvPr id="4" name="Content Placeholder 3"/>
          <p:cNvPicPr>
            <a:picLocks noChangeAspect="1"/>
          </p:cNvPicPr>
          <p:nvPr>
            <p:ph sz="half" idx="2"/>
          </p:nvPr>
        </p:nvPicPr>
        <p:blipFill>
          <a:blip r:embed="rId2"/>
          <a:stretch>
            <a:fillRect/>
          </a:stretch>
        </p:blipFill>
        <p:spPr>
          <a:xfrm>
            <a:off x="1894205" y="2078990"/>
            <a:ext cx="8403590" cy="3672840"/>
          </a:xfrm>
          <a:prstGeom prst="rect">
            <a:avLst/>
          </a:prstGeom>
        </p:spPr>
      </p:pic>
      <p:sp>
        <p:nvSpPr>
          <p:cNvPr id="5" name="Slide Number Placeholder 4"/>
          <p:cNvSpPr>
            <a:spLocks noGrp="1"/>
          </p:cNvSpPr>
          <p:nvPr>
            <p:ph type="sldNum" sz="quarter" idx="12"/>
          </p:nvPr>
        </p:nvSpPr>
        <p:spPr/>
        <p:txBody>
          <a:bodyPr/>
          <a:p>
            <a:fld id="{3C4FCFE7-4CFC-4698-A5C8-57D6C94FD847}" type="slidenum">
              <a:rPr lang="en-US" smtClean="0"/>
            </a:fld>
            <a:endParaRPr lang="en-US"/>
          </a:p>
        </p:txBody>
      </p:sp>
      <p:sp>
        <p:nvSpPr>
          <p:cNvPr id="6" name="Footer Placeholder 5"/>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a:xfrm>
            <a:off x="838200" y="365125"/>
            <a:ext cx="10515600" cy="916940"/>
          </a:xfrm>
        </p:spPr>
        <p:txBody>
          <a:bodyPr anchor="ctr" anchorCtr="0"/>
          <a:p>
            <a:r>
              <a:rPr lang="en-US" altLang="en-GB" sz="2800" b="1">
                <a:solidFill>
                  <a:schemeClr val="bg1"/>
                </a:solidFill>
                <a:latin typeface="Segoe UI" panose="020B0502040204020203" charset="0"/>
                <a:cs typeface="Segoe UI" panose="020B0502040204020203" charset="0"/>
              </a:rPr>
              <a:t>Ứng dụng Incognito Music</a:t>
            </a:r>
            <a:endParaRPr lang="en-US" altLang="en-GB" sz="2800" b="1">
              <a:solidFill>
                <a:schemeClr val="bg1"/>
              </a:solidFill>
              <a:latin typeface="Segoe UI" panose="020B0502040204020203" charset="0"/>
              <a:cs typeface="Segoe UI" panose="020B0502040204020203" charset="0"/>
            </a:endParaRPr>
          </a:p>
        </p:txBody>
      </p:sp>
      <p:pic>
        <p:nvPicPr>
          <p:cNvPr id="4" name="Content Placeholder 3" descr="E:\Workspace\My Document\Tốt nghiệp\Photos\frame.pngframe"/>
          <p:cNvPicPr>
            <a:picLocks noChangeAspect="1"/>
          </p:cNvPicPr>
          <p:nvPr>
            <p:ph sz="half" idx="2"/>
          </p:nvPr>
        </p:nvPicPr>
        <p:blipFill>
          <a:blip r:embed="rId2"/>
          <a:srcRect/>
          <a:stretch>
            <a:fillRect/>
          </a:stretch>
        </p:blipFill>
        <p:spPr>
          <a:xfrm>
            <a:off x="4259898" y="2078990"/>
            <a:ext cx="3672205" cy="3672840"/>
          </a:xfrm>
          <a:prstGeom prst="rect">
            <a:avLst/>
          </a:prstGeom>
        </p:spPr>
      </p:pic>
      <p:sp>
        <p:nvSpPr>
          <p:cNvPr id="3" name="Text Placeholder 3"/>
          <p:cNvSpPr>
            <a:spLocks noGrp="1"/>
          </p:cNvSpPr>
          <p:nvPr/>
        </p:nvSpPr>
        <p:spPr>
          <a:xfrm>
            <a:off x="847725" y="1282065"/>
            <a:ext cx="766572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Quét mã QR để cài đặt ứng dụng (Android)</a:t>
            </a:r>
            <a:endParaRPr lang="en-US" altLang="en-GB" b="0">
              <a:solidFill>
                <a:srgbClr val="002060"/>
              </a:solidFill>
              <a:latin typeface="Segoe UI" panose="020B0502040204020203" charset="0"/>
              <a:cs typeface="Segoe UI" panose="020B0502040204020203" charset="0"/>
            </a:endParaRPr>
          </a:p>
        </p:txBody>
      </p:sp>
      <p:sp>
        <p:nvSpPr>
          <p:cNvPr id="5" name="Slide Number Placeholder 4"/>
          <p:cNvSpPr>
            <a:spLocks noGrp="1"/>
          </p:cNvSpPr>
          <p:nvPr>
            <p:ph type="sldNum" sz="quarter" idx="12"/>
          </p:nvPr>
        </p:nvSpPr>
        <p:spPr/>
        <p:txBody>
          <a:bodyPr/>
          <a:p>
            <a:fld id="{3C4FCFE7-4CFC-4698-A5C8-57D6C94FD847}" type="slidenum">
              <a:rPr lang="en-US" smtClean="0"/>
            </a:fld>
            <a:endParaRPr lang="en-US"/>
          </a:p>
        </p:txBody>
      </p:sp>
      <p:sp>
        <p:nvSpPr>
          <p:cNvPr id="6" name="Footer Placeholder 5"/>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a:xfrm>
            <a:off x="838200" y="365125"/>
            <a:ext cx="10515600" cy="916940"/>
          </a:xfrm>
        </p:spPr>
        <p:txBody>
          <a:bodyPr anchor="ctr" anchorCtr="0"/>
          <a:p>
            <a:r>
              <a:rPr lang="en-US" altLang="en-GB" sz="2800" b="1">
                <a:solidFill>
                  <a:schemeClr val="bg1"/>
                </a:solidFill>
                <a:latin typeface="Segoe UI" panose="020B0502040204020203" charset="0"/>
                <a:cs typeface="Segoe UI" panose="020B0502040204020203" charset="0"/>
              </a:rPr>
              <a:t>Kết quả đạt được và kiến nghị</a:t>
            </a:r>
            <a:endParaRPr lang="en-US" altLang="en-GB" sz="2800" b="1">
              <a:solidFill>
                <a:schemeClr val="bg1"/>
              </a:solidFill>
              <a:latin typeface="Segoe UI" panose="020B0502040204020203" charset="0"/>
              <a:cs typeface="Segoe UI" panose="020B0502040204020203" charset="0"/>
            </a:endParaRPr>
          </a:p>
        </p:txBody>
      </p:sp>
      <p:sp>
        <p:nvSpPr>
          <p:cNvPr id="3" name="Text Placeholder 3"/>
          <p:cNvSpPr>
            <a:spLocks noGrp="1"/>
          </p:cNvSpPr>
          <p:nvPr/>
        </p:nvSpPr>
        <p:spPr>
          <a:xfrm>
            <a:off x="561340" y="1447800"/>
            <a:ext cx="10792460" cy="469074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gn="just">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gn="just">
              <a:lnSpc>
                <a:spcPct val="150000"/>
              </a:lnSpc>
              <a:buFont typeface="Arial" panose="020B0604020202020204" pitchFamily="34" charset="0"/>
            </a:pPr>
            <a:r>
              <a:rPr lang="en-US" altLang="en-GB" b="0">
                <a:solidFill>
                  <a:srgbClr val="002060"/>
                </a:solidFill>
                <a:latin typeface="Segoe UI" panose="020B0502040204020203" charset="0"/>
                <a:cs typeface="Segoe UI" panose="020B0502040204020203" charset="0"/>
              </a:rPr>
              <a:t>Kết quả</a:t>
            </a:r>
            <a:endParaRPr lang="en-US" altLang="en-GB" b="0">
              <a:solidFill>
                <a:srgbClr val="002060"/>
              </a:solidFill>
              <a:latin typeface="Segoe UI" panose="020B0502040204020203" charset="0"/>
              <a:cs typeface="Segoe UI" panose="020B0502040204020203" charset="0"/>
            </a:endParaRPr>
          </a:p>
          <a:p>
            <a:pPr algn="just">
              <a:lnSpc>
                <a:spcPct val="150000"/>
              </a:lnSpc>
            </a:pPr>
            <a:r>
              <a:rPr lang="en-US" altLang="en-GB" b="0">
                <a:solidFill>
                  <a:srgbClr val="002060"/>
                </a:solidFill>
                <a:latin typeface="Segoe UI" panose="020B0502040204020203" charset="0"/>
                <a:cs typeface="Segoe UI" panose="020B0502040204020203" charset="0"/>
              </a:rPr>
              <a:t>Về chuyên môn, em đã làm quen với việc sử dụng Flutter để thiết kế và phát triển được một ứng dụng đáp ứng ổn các chức năng yêu cầu đề ra. Biết cách sử dụng Python xây dựng hệ thống đề xuất nội dung, tích hợp các thuật toán để xử lý dữ liệu và tạo API. Học và vận dụng thành công NoSQL.</a:t>
            </a:r>
            <a:endParaRPr lang="en-US" altLang="en-GB" b="0">
              <a:solidFill>
                <a:srgbClr val="002060"/>
              </a:solidFill>
              <a:latin typeface="Segoe UI" panose="020B0502040204020203" charset="0"/>
              <a:cs typeface="Segoe UI" panose="020B0502040204020203" charset="0"/>
            </a:endParaRPr>
          </a:p>
          <a:p>
            <a:pPr algn="just">
              <a:lnSpc>
                <a:spcPct val="150000"/>
              </a:lnSpc>
            </a:pPr>
            <a:r>
              <a:rPr lang="en-US" altLang="en-GB" b="0">
                <a:solidFill>
                  <a:srgbClr val="002060"/>
                </a:solidFill>
                <a:latin typeface="Segoe UI" panose="020B0502040204020203" charset="0"/>
                <a:cs typeface="Segoe UI" panose="020B0502040204020203" charset="0"/>
              </a:rPr>
              <a:t>Về thái độ, đồ án đã giúp em nâng cao thêm khả năng xử lý logic và giải quyết vấn đề trong lập trình. Cải thiện khả năng đọc tài liệu và học những công nghệ mới trong thời gian ngắn. Nâng cao tính tập trung trong công việc.</a:t>
            </a:r>
            <a:endParaRPr lang="en-US" altLang="en-GB" b="0">
              <a:solidFill>
                <a:srgbClr val="002060"/>
              </a:solidFill>
              <a:latin typeface="Segoe UI" panose="020B0502040204020203" charset="0"/>
              <a:cs typeface="Segoe UI" panose="020B0502040204020203" charset="0"/>
            </a:endParaRPr>
          </a:p>
        </p:txBody>
      </p:sp>
      <p:sp>
        <p:nvSpPr>
          <p:cNvPr id="7" name="Slide Number Placeholder 6"/>
          <p:cNvSpPr>
            <a:spLocks noGrp="1"/>
          </p:cNvSpPr>
          <p:nvPr>
            <p:ph type="sldNum" sz="quarter" idx="12"/>
          </p:nvPr>
        </p:nvSpPr>
        <p:spPr/>
        <p:txBody>
          <a:bodyPr/>
          <a:p>
            <a:fld id="{3C4FCFE7-4CFC-4698-A5C8-57D6C94FD847}" type="slidenum">
              <a:rPr lang="en-US" smtClean="0"/>
            </a:fld>
            <a:endParaRPr lang="en-US"/>
          </a:p>
        </p:txBody>
      </p:sp>
      <p:sp>
        <p:nvSpPr>
          <p:cNvPr id="8" name="Footer Placeholder 7"/>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a:xfrm>
            <a:off x="838200" y="365125"/>
            <a:ext cx="10515600" cy="916940"/>
          </a:xfrm>
        </p:spPr>
        <p:txBody>
          <a:bodyPr anchor="ctr" anchorCtr="0"/>
          <a:p>
            <a:r>
              <a:rPr lang="en-US" altLang="en-GB" sz="2800" b="1">
                <a:solidFill>
                  <a:schemeClr val="bg1"/>
                </a:solidFill>
                <a:latin typeface="Segoe UI" panose="020B0502040204020203" charset="0"/>
                <a:cs typeface="Segoe UI" panose="020B0502040204020203" charset="0"/>
              </a:rPr>
              <a:t>Kết quả đạt được và kiến nghị</a:t>
            </a:r>
            <a:endParaRPr lang="en-US" altLang="en-GB" sz="2800" b="1">
              <a:solidFill>
                <a:schemeClr val="bg1"/>
              </a:solidFill>
              <a:latin typeface="Segoe UI" panose="020B0502040204020203" charset="0"/>
              <a:cs typeface="Segoe UI" panose="020B0502040204020203" charset="0"/>
            </a:endParaRPr>
          </a:p>
        </p:txBody>
      </p:sp>
      <p:sp>
        <p:nvSpPr>
          <p:cNvPr id="3" name="Text Placeholder 3"/>
          <p:cNvSpPr>
            <a:spLocks noGrp="1"/>
          </p:cNvSpPr>
          <p:nvPr/>
        </p:nvSpPr>
        <p:spPr>
          <a:xfrm>
            <a:off x="561340" y="1447800"/>
            <a:ext cx="10792460" cy="33178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gn="just">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gn="just">
              <a:lnSpc>
                <a:spcPct val="150000"/>
              </a:lnSpc>
              <a:buFont typeface="Arial" panose="020B0604020202020204" pitchFamily="34" charset="0"/>
            </a:pPr>
            <a:r>
              <a:rPr lang="en-US" altLang="en-GB" b="0">
                <a:solidFill>
                  <a:srgbClr val="002060"/>
                </a:solidFill>
                <a:latin typeface="Segoe UI" panose="020B0502040204020203" charset="0"/>
                <a:cs typeface="Segoe UI" panose="020B0502040204020203" charset="0"/>
              </a:rPr>
              <a:t>Kiến nghị</a:t>
            </a:r>
            <a:endParaRPr lang="en-US" altLang="en-GB" b="0">
              <a:solidFill>
                <a:srgbClr val="002060"/>
              </a:solidFill>
              <a:latin typeface="Segoe UI" panose="020B0502040204020203" charset="0"/>
              <a:cs typeface="Segoe UI" panose="020B0502040204020203" charset="0"/>
            </a:endParaRPr>
          </a:p>
          <a:p>
            <a:pPr algn="just">
              <a:lnSpc>
                <a:spcPct val="150000"/>
              </a:lnSpc>
            </a:pPr>
            <a:r>
              <a:rPr lang="en-US" altLang="en-GB" b="0">
                <a:solidFill>
                  <a:srgbClr val="002060"/>
                </a:solidFill>
                <a:latin typeface="Segoe UI" panose="020B0502040204020203" charset="0"/>
                <a:cs typeface="Segoe UI" panose="020B0502040204020203" charset="0"/>
              </a:rPr>
              <a:t>Vận dụng thêm kĩ thuật collabrative filtering vào hệ thống đề xuất nội dung để tăng thêm trải nghiệm cho người dùng.</a:t>
            </a:r>
            <a:endParaRPr lang="en-US" altLang="en-GB" b="0">
              <a:solidFill>
                <a:srgbClr val="002060"/>
              </a:solidFill>
              <a:latin typeface="Segoe UI" panose="020B0502040204020203" charset="0"/>
              <a:cs typeface="Segoe UI" panose="020B0502040204020203" charset="0"/>
            </a:endParaRPr>
          </a:p>
          <a:p>
            <a:pPr algn="just">
              <a:lnSpc>
                <a:spcPct val="150000"/>
              </a:lnSpc>
            </a:pPr>
            <a:r>
              <a:rPr lang="en-US" altLang="en-GB" b="0">
                <a:solidFill>
                  <a:srgbClr val="002060"/>
                </a:solidFill>
                <a:latin typeface="Segoe UI" panose="020B0502040204020203" charset="0"/>
                <a:cs typeface="Segoe UI" panose="020B0502040204020203" charset="0"/>
              </a:rPr>
              <a:t>Phát triển chức năng cho người dùng đăng tải bài hát của chính mình và hướng đến một hệ thống giải trí đa nền tảng.</a:t>
            </a:r>
            <a:endParaRPr lang="en-US" altLang="en-GB" b="0">
              <a:solidFill>
                <a:srgbClr val="002060"/>
              </a:solidFill>
              <a:latin typeface="Segoe UI" panose="020B0502040204020203" charset="0"/>
              <a:cs typeface="Segoe UI" panose="020B0502040204020203" charset="0"/>
            </a:endParaRPr>
          </a:p>
        </p:txBody>
      </p:sp>
      <p:sp>
        <p:nvSpPr>
          <p:cNvPr id="4" name="Slide Number Placeholder 3"/>
          <p:cNvSpPr>
            <a:spLocks noGrp="1"/>
          </p:cNvSpPr>
          <p:nvPr>
            <p:ph type="sldNum" sz="quarter" idx="12"/>
          </p:nvPr>
        </p:nvSpPr>
        <p:spPr/>
        <p:txBody>
          <a:bodyPr/>
          <a:p>
            <a:fld id="{3C4FCFE7-4CFC-4698-A5C8-57D6C94FD847}" type="slidenum">
              <a:rPr lang="en-US" smtClean="0"/>
            </a:fld>
            <a:endParaRPr lang="en-US"/>
          </a:p>
        </p:txBody>
      </p:sp>
      <p:sp>
        <p:nvSpPr>
          <p:cNvPr id="5" name="Footer Placeholder 4"/>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225" y="2235200"/>
            <a:ext cx="10397490" cy="2387600"/>
          </a:xfrm>
        </p:spPr>
        <p:txBody>
          <a:bodyPr>
            <a:normAutofit/>
          </a:bodyPr>
          <a:p>
            <a:pPr algn="ctr">
              <a:lnSpc>
                <a:spcPct val="120000"/>
              </a:lnSpc>
              <a:spcBef>
                <a:spcPts val="0"/>
              </a:spcBef>
              <a:spcAft>
                <a:spcPts val="50"/>
              </a:spcAft>
            </a:pPr>
            <a:r>
              <a:rPr lang="en-US" altLang="en-GB" sz="4445" b="1">
                <a:solidFill>
                  <a:srgbClr val="002060"/>
                </a:solidFill>
                <a:latin typeface="Segoe UI" panose="020B0502040204020203" charset="0"/>
                <a:cs typeface="Segoe UI" panose="020B0502040204020203" charset="0"/>
              </a:rPr>
              <a:t>CẢM ƠN MỌI NGƯỜI ĐÃ LẮNG NGHE</a:t>
            </a:r>
            <a:br>
              <a:rPr lang="en-US" altLang="en-GB" sz="4445" b="1">
                <a:solidFill>
                  <a:srgbClr val="002060"/>
                </a:solidFill>
                <a:latin typeface="Segoe UI" panose="020B0502040204020203" charset="0"/>
                <a:cs typeface="Segoe UI" panose="020B0502040204020203" charset="0"/>
              </a:rPr>
            </a:br>
            <a:endParaRPr lang="en-US" altLang="en-GB" sz="2665">
              <a:solidFill>
                <a:srgbClr val="002060"/>
              </a:solidFill>
              <a:latin typeface="Segoe UI" panose="020B0502040204020203" charset="0"/>
              <a:cs typeface="Segoe UI" panose="020B0502040204020203" charset="0"/>
            </a:endParaRPr>
          </a:p>
        </p:txBody>
      </p:sp>
      <p:sp>
        <p:nvSpPr>
          <p:cNvPr id="4" name="Title 1"/>
          <p:cNvSpPr>
            <a:spLocks noGrp="1"/>
          </p:cNvSpPr>
          <p:nvPr/>
        </p:nvSpPr>
        <p:spPr>
          <a:xfrm>
            <a:off x="911225" y="94615"/>
            <a:ext cx="10141585" cy="10134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altLang="en-GB" sz="2665" b="1">
                <a:solidFill>
                  <a:schemeClr val="bg1"/>
                </a:solidFill>
                <a:latin typeface="Segoe UI" panose="020B0502040204020203" charset="0"/>
                <a:cs typeface="Segoe UI" panose="020B0502040204020203" charset="0"/>
                <a:sym typeface="+mn-ea"/>
              </a:rPr>
              <a:t>TRƯỜNG ĐẠI HỌC GIAO THÔNG VẬN TẢI</a:t>
            </a:r>
            <a:endParaRPr lang="en-US" altLang="en-GB" sz="2665" b="1">
              <a:solidFill>
                <a:schemeClr val="bg1"/>
              </a:solidFill>
              <a:latin typeface="Segoe UI" panose="020B0502040204020203" charset="0"/>
              <a:cs typeface="Segoe UI" panose="020B0502040204020203" charset="0"/>
              <a:sym typeface="+mn-ea"/>
            </a:endParaRPr>
          </a:p>
          <a:p>
            <a:pPr algn="ctr"/>
            <a:r>
              <a:rPr lang="en-US" altLang="en-GB" sz="2665" b="1">
                <a:solidFill>
                  <a:schemeClr val="bg1"/>
                </a:solidFill>
                <a:latin typeface="Segoe UI" panose="020B0502040204020203" charset="0"/>
                <a:cs typeface="Segoe UI" panose="020B0502040204020203" charset="0"/>
                <a:sym typeface="+mn-ea"/>
              </a:rPr>
              <a:t>PHÂN HIỆU TẠI TP. HỒ CHÍ MINH</a:t>
            </a:r>
            <a:endParaRPr lang="en-US" altLang="en-GB" sz="2665" b="1">
              <a:solidFill>
                <a:schemeClr val="bg1"/>
              </a:solidFill>
              <a:latin typeface="Segoe UI" panose="020B0502040204020203" charset="0"/>
              <a:cs typeface="Segoe UI" panose="020B0502040204020203" charset="0"/>
              <a:sym typeface="+mn-ea"/>
            </a:endParaRPr>
          </a:p>
        </p:txBody>
      </p:sp>
      <p:sp>
        <p:nvSpPr>
          <p:cNvPr id="6" name="Slide Number Placeholder 5"/>
          <p:cNvSpPr>
            <a:spLocks noGrp="1"/>
          </p:cNvSpPr>
          <p:nvPr>
            <p:ph type="sldNum" sz="quarter" idx="12"/>
          </p:nvPr>
        </p:nvSpPr>
        <p:spPr/>
        <p:txBody>
          <a:bodyPr/>
          <a:p>
            <a:fld id="{3C4FCFE7-4CFC-4698-A5C8-57D6C94FD847}" type="slidenum">
              <a:rPr lang="en-US" smtClean="0"/>
            </a:fld>
            <a:endParaRPr lang="en-US"/>
          </a:p>
        </p:txBody>
      </p:sp>
      <p:sp>
        <p:nvSpPr>
          <p:cNvPr id="7" name="Footer Placeholder 6"/>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40105" y="262890"/>
            <a:ext cx="10515600" cy="895350"/>
          </a:xfrm>
        </p:spPr>
        <p:txBody>
          <a:bodyPr anchor="ctr" anchorCtr="0"/>
          <a:p>
            <a:r>
              <a:rPr lang="en-US" altLang="en-GB" sz="2800" b="1">
                <a:solidFill>
                  <a:schemeClr val="bg1"/>
                </a:solidFill>
                <a:latin typeface="Segoe UI" panose="020B0502040204020203" charset="0"/>
                <a:cs typeface="Segoe UI" panose="020B0502040204020203" charset="0"/>
              </a:rPr>
              <a:t>CẤU TRÚC BÀI THUYẾT TRÌNH</a:t>
            </a:r>
            <a:endParaRPr lang="en-US" altLang="en-GB" sz="2800" b="1">
              <a:solidFill>
                <a:schemeClr val="bg1"/>
              </a:solidFill>
              <a:latin typeface="Segoe UI" panose="020B0502040204020203" charset="0"/>
              <a:cs typeface="Segoe UI" panose="020B0502040204020203" charset="0"/>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4" name="Text Placeholder 3"/>
          <p:cNvSpPr>
            <a:spLocks noGrp="1"/>
          </p:cNvSpPr>
          <p:nvPr>
            <p:ph type="body" idx="1"/>
          </p:nvPr>
        </p:nvSpPr>
        <p:spPr>
          <a:xfrm>
            <a:off x="1299210" y="1779905"/>
            <a:ext cx="6273800" cy="3916045"/>
          </a:xfrm>
        </p:spPr>
        <p:txBody>
          <a:bodyPr>
            <a:noAutofit/>
          </a:bodyPr>
          <a:p>
            <a:pPr marL="457200" indent="-457200">
              <a:lnSpc>
                <a:spcPct val="200000"/>
              </a:lnSpc>
              <a:buAutoNum type="arabicPeriod"/>
            </a:pPr>
            <a:r>
              <a:rPr lang="en-US" altLang="en-GB" b="0">
                <a:solidFill>
                  <a:srgbClr val="002060"/>
                </a:solidFill>
                <a:latin typeface="Segoe UI" panose="020B0502040204020203" charset="0"/>
                <a:cs typeface="Segoe UI" panose="020B0502040204020203" charset="0"/>
              </a:rPr>
              <a:t>Lý do chọn đề tài</a:t>
            </a:r>
            <a:endParaRPr lang="en-US" altLang="en-GB" b="0">
              <a:solidFill>
                <a:srgbClr val="002060"/>
              </a:solidFill>
              <a:latin typeface="Segoe UI" panose="020B0502040204020203" charset="0"/>
              <a:cs typeface="Segoe UI" panose="020B0502040204020203" charset="0"/>
            </a:endParaRPr>
          </a:p>
          <a:p>
            <a:pPr marL="457200" indent="-457200">
              <a:lnSpc>
                <a:spcPct val="200000"/>
              </a:lnSpc>
              <a:buAutoNum type="arabicPeriod"/>
            </a:pPr>
            <a:r>
              <a:rPr lang="en-US" altLang="en-GB" b="0">
                <a:solidFill>
                  <a:srgbClr val="002060"/>
                </a:solidFill>
                <a:latin typeface="Segoe UI" panose="020B0502040204020203" charset="0"/>
                <a:cs typeface="Segoe UI" panose="020B0502040204020203" charset="0"/>
              </a:rPr>
              <a:t>Giới thiệu về ứng dụng</a:t>
            </a:r>
            <a:endParaRPr lang="en-US" altLang="en-GB" b="0">
              <a:solidFill>
                <a:srgbClr val="002060"/>
              </a:solidFill>
              <a:latin typeface="Segoe UI" panose="020B0502040204020203" charset="0"/>
              <a:cs typeface="Segoe UI" panose="020B0502040204020203" charset="0"/>
            </a:endParaRPr>
          </a:p>
          <a:p>
            <a:pPr marL="457200" indent="-457200">
              <a:lnSpc>
                <a:spcPct val="200000"/>
              </a:lnSpc>
              <a:buAutoNum type="arabicPeriod"/>
            </a:pPr>
            <a:r>
              <a:rPr lang="en-US" altLang="en-GB" b="0">
                <a:solidFill>
                  <a:srgbClr val="002060"/>
                </a:solidFill>
                <a:latin typeface="Segoe UI" panose="020B0502040204020203" charset="0"/>
                <a:cs typeface="Segoe UI" panose="020B0502040204020203" charset="0"/>
              </a:rPr>
              <a:t>Giới thiệu về hệ thống đề xuất nội dung</a:t>
            </a:r>
            <a:endParaRPr lang="en-US" altLang="en-GB" b="0">
              <a:solidFill>
                <a:srgbClr val="002060"/>
              </a:solidFill>
              <a:latin typeface="Segoe UI" panose="020B0502040204020203" charset="0"/>
              <a:cs typeface="Segoe UI" panose="020B0502040204020203" charset="0"/>
            </a:endParaRPr>
          </a:p>
          <a:p>
            <a:pPr marL="457200" indent="-457200">
              <a:lnSpc>
                <a:spcPct val="200000"/>
              </a:lnSpc>
              <a:buAutoNum type="arabicPeriod"/>
            </a:pPr>
            <a:r>
              <a:rPr lang="en-US" altLang="en-GB" b="0">
                <a:solidFill>
                  <a:srgbClr val="002060"/>
                </a:solidFill>
                <a:latin typeface="Segoe UI" panose="020B0502040204020203" charset="0"/>
                <a:cs typeface="Segoe UI" panose="020B0502040204020203" charset="0"/>
              </a:rPr>
              <a:t>Ứng dụng Incognito Music</a:t>
            </a:r>
            <a:endParaRPr lang="en-US" altLang="en-GB" b="0">
              <a:solidFill>
                <a:srgbClr val="002060"/>
              </a:solidFill>
              <a:latin typeface="Segoe UI" panose="020B0502040204020203" charset="0"/>
              <a:cs typeface="Segoe UI" panose="020B0502040204020203" charset="0"/>
            </a:endParaRPr>
          </a:p>
          <a:p>
            <a:pPr marL="457200" indent="-457200">
              <a:lnSpc>
                <a:spcPct val="200000"/>
              </a:lnSpc>
              <a:buAutoNum type="arabicPeriod"/>
            </a:pPr>
            <a:r>
              <a:rPr lang="en-US" altLang="en-GB" b="0">
                <a:solidFill>
                  <a:srgbClr val="002060"/>
                </a:solidFill>
                <a:latin typeface="Segoe UI" panose="020B0502040204020203" charset="0"/>
                <a:cs typeface="Segoe UI" panose="020B0502040204020203" charset="0"/>
              </a:rPr>
              <a:t>Kết quả đạt được và kiến nghị</a:t>
            </a:r>
            <a:endParaRPr lang="en-US" altLang="en-GB" b="0">
              <a:solidFill>
                <a:srgbClr val="002060"/>
              </a:solidFill>
              <a:latin typeface="Segoe UI" panose="020B0502040204020203" charset="0"/>
              <a:cs typeface="Segoe UI" panose="020B0502040204020203" charset="0"/>
            </a:endParaRPr>
          </a:p>
        </p:txBody>
      </p:sp>
      <p:pic>
        <p:nvPicPr>
          <p:cNvPr id="17" name="Content Placeholder 16" descr="SlidePic"/>
          <p:cNvPicPr>
            <a:picLocks noChangeAspect="1"/>
          </p:cNvPicPr>
          <p:nvPr>
            <p:ph sz="quarter" idx="4"/>
          </p:nvPr>
        </p:nvPicPr>
        <p:blipFill>
          <a:blip r:embed="rId2"/>
          <a:stretch>
            <a:fillRect/>
          </a:stretch>
        </p:blipFill>
        <p:spPr>
          <a:xfrm>
            <a:off x="6442710" y="934720"/>
            <a:ext cx="5909310" cy="5607050"/>
          </a:xfrm>
          <a:prstGeom prst="rect">
            <a:avLst/>
          </a:prstGeom>
          <a:effectLst>
            <a:glow>
              <a:schemeClr val="bg1">
                <a:alpha val="40000"/>
              </a:schemeClr>
            </a:glow>
            <a:outerShdw blurRad="63500" sx="102000" sy="102000" algn="ctr" rotWithShape="0">
              <a:prstClr val="black">
                <a:alpha val="40000"/>
              </a:prstClr>
            </a:outerShdw>
          </a:effectLst>
        </p:spPr>
      </p:pic>
      <p:sp>
        <p:nvSpPr>
          <p:cNvPr id="18" name="Slide Number Placeholder 17"/>
          <p:cNvSpPr>
            <a:spLocks noGrp="1"/>
          </p:cNvSpPr>
          <p:nvPr>
            <p:ph type="sldNum" sz="quarter" idx="12"/>
          </p:nvPr>
        </p:nvSpPr>
        <p:spPr/>
        <p:txBody>
          <a:bodyPr/>
          <a:p>
            <a:fld id="{3C4FCFE7-4CFC-4698-A5C8-57D6C94FD847}" type="slidenum">
              <a:rPr lang="en-US" smtClean="0"/>
            </a:fld>
            <a:endParaRPr lang="en-US"/>
          </a:p>
        </p:txBody>
      </p:sp>
      <p:sp>
        <p:nvSpPr>
          <p:cNvPr id="19" name="Footer Placeholder 18"/>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40105" y="262890"/>
            <a:ext cx="10515600" cy="908685"/>
          </a:xfrm>
        </p:spPr>
        <p:txBody>
          <a:bodyPr anchor="ctr" anchorCtr="0"/>
          <a:p>
            <a:r>
              <a:rPr lang="en-US" altLang="en-GB" sz="2800" b="1">
                <a:solidFill>
                  <a:schemeClr val="bg1"/>
                </a:solidFill>
                <a:latin typeface="Segoe UI" panose="020B0502040204020203" charset="0"/>
                <a:cs typeface="Segoe UI" panose="020B0502040204020203" charset="0"/>
              </a:rPr>
              <a:t>Lý do chọn đề tài</a:t>
            </a:r>
            <a:endParaRPr lang="en-US" altLang="en-GB" sz="2800" b="1">
              <a:solidFill>
                <a:schemeClr val="bg1"/>
              </a:solidFill>
              <a:latin typeface="Segoe UI" panose="020B0502040204020203" charset="0"/>
              <a:cs typeface="Segoe UI" panose="020B0502040204020203" charset="0"/>
            </a:endParaRPr>
          </a:p>
        </p:txBody>
      </p:sp>
      <p:graphicFrame>
        <p:nvGraphicFramePr>
          <p:cNvPr id="12" name="Content Placeholder 11"/>
          <p:cNvGraphicFramePr/>
          <p:nvPr>
            <p:ph sz="half" idx="2"/>
          </p:nvPr>
        </p:nvGraphicFramePr>
        <p:xfrm>
          <a:off x="839788" y="2505075"/>
          <a:ext cx="5157470" cy="2132965"/>
        </p:xfrm>
        <a:graphic>
          <a:graphicData uri="http://schemas.openxmlformats.org/drawingml/2006/table">
            <a:tbl>
              <a:tblPr firstRow="1" bandRow="1">
                <a:tableStyleId>{5C22544A-7EE6-4342-B048-85BDC9FD1C3A}</a:tableStyleId>
              </a:tblPr>
              <a:tblGrid>
                <a:gridCol w="2578735"/>
                <a:gridCol w="2578735"/>
              </a:tblGrid>
              <a:tr h="1073785">
                <a:tc gridSpan="2">
                  <a:txBody>
                    <a:bodyPr/>
                    <a:p>
                      <a:pPr algn="ctr">
                        <a:buNone/>
                      </a:pPr>
                      <a:endParaRPr lang="en-GB" altLang="en-US">
                        <a:solidFill>
                          <a:schemeClr val="tx1"/>
                        </a:solidFill>
                      </a:endParaRPr>
                    </a:p>
                  </a:txBody>
                  <a:tcPr>
                    <a:noFill/>
                  </a:tcPr>
                </a:tc>
                <a:tc hMerge="1">
                  <a:tcPr>
                    <a:noFill/>
                  </a:tcPr>
                </a:tc>
              </a:tr>
              <a:tr h="1059180">
                <a:tc>
                  <a:txBody>
                    <a:bodyPr/>
                    <a:p>
                      <a:pPr>
                        <a:buNone/>
                      </a:pPr>
                      <a:endParaRPr lang="en-GB" altLang="en-US"/>
                    </a:p>
                  </a:txBody>
                  <a:tcPr>
                    <a:noFill/>
                  </a:tcPr>
                </a:tc>
                <a:tc>
                  <a:txBody>
                    <a:bodyPr/>
                    <a:p>
                      <a:pPr>
                        <a:buNone/>
                      </a:pPr>
                      <a:endParaRPr lang="en-GB" altLang="en-US"/>
                    </a:p>
                  </a:txBody>
                  <a:tcPr>
                    <a:noFill/>
                  </a:tcPr>
                </a:tc>
              </a:tr>
            </a:tbl>
          </a:graphicData>
        </a:graphic>
      </p:graphicFrame>
      <p:sp>
        <p:nvSpPr>
          <p:cNvPr id="4" name="Text Placeholder 3"/>
          <p:cNvSpPr>
            <a:spLocks noGrp="1"/>
          </p:cNvSpPr>
          <p:nvPr>
            <p:ph type="body" idx="1"/>
          </p:nvPr>
        </p:nvSpPr>
        <p:spPr>
          <a:xfrm>
            <a:off x="482600" y="1588770"/>
            <a:ext cx="5871845" cy="4429760"/>
          </a:xfrm>
        </p:spPr>
        <p:txBody>
          <a:bodyPr>
            <a:noAutofit/>
          </a:bodyPr>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Những ứng dụng nghe nhạc miễn phí đang gây khó chịu cho người dùng:</a:t>
            </a:r>
            <a:endParaRPr lang="en-US" altLang="en-GB" b="0">
              <a:solidFill>
                <a:srgbClr val="002060"/>
              </a:solidFill>
              <a:latin typeface="Segoe UI" panose="020B0502040204020203" charset="0"/>
              <a:cs typeface="Segoe UI" panose="020B0502040204020203" charset="0"/>
            </a:endParaRPr>
          </a:p>
          <a:p>
            <a:pPr marL="457200" indent="-457200">
              <a:lnSpc>
                <a:spcPct val="100000"/>
              </a:lnSpc>
              <a:buAutoNum type="arabicPeriod"/>
            </a:pPr>
            <a:r>
              <a:rPr lang="en-US" altLang="en-GB" b="0">
                <a:solidFill>
                  <a:srgbClr val="002060"/>
                </a:solidFill>
                <a:latin typeface="Segoe UI" panose="020B0502040204020203" charset="0"/>
                <a:cs typeface="Segoe UI" panose="020B0502040204020203" charset="0"/>
              </a:rPr>
              <a:t>Quảng cáo</a:t>
            </a: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r>
              <a:rPr lang="en-US" altLang="en-GB" b="0">
                <a:solidFill>
                  <a:srgbClr val="002060"/>
                </a:solidFill>
                <a:latin typeface="Segoe UI" panose="020B0502040204020203" charset="0"/>
                <a:cs typeface="Segoe UI" panose="020B0502040204020203" charset="0"/>
              </a:rPr>
              <a:t>Giới hạn số lần chuyển bài</a:t>
            </a: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r>
              <a:rPr lang="en-US" altLang="en-GB" b="0">
                <a:solidFill>
                  <a:srgbClr val="002060"/>
                </a:solidFill>
                <a:latin typeface="Segoe UI" panose="020B0502040204020203" charset="0"/>
                <a:cs typeface="Segoe UI" panose="020B0502040204020203" charset="0"/>
              </a:rPr>
              <a:t>Không cho phép tải bài hát</a:t>
            </a: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r>
              <a:rPr lang="en-US" altLang="en-GB" b="0">
                <a:solidFill>
                  <a:srgbClr val="002060"/>
                </a:solidFill>
                <a:latin typeface="Segoe UI" panose="020B0502040204020203" charset="0"/>
                <a:cs typeface="Segoe UI" panose="020B0502040204020203" charset="0"/>
              </a:rPr>
              <a:t>Tự động thay đổi danh sách phát</a:t>
            </a: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r>
              <a:rPr lang="en-US" altLang="en-GB" b="0">
                <a:solidFill>
                  <a:srgbClr val="002060"/>
                </a:solidFill>
                <a:latin typeface="Segoe UI" panose="020B0502040204020203" charset="0"/>
                <a:cs typeface="Segoe UI" panose="020B0502040204020203" charset="0"/>
              </a:rPr>
              <a:t>Chất lượng âm thanh không cao</a:t>
            </a:r>
            <a:endParaRPr lang="en-US" altLang="en-GB" b="0">
              <a:solidFill>
                <a:srgbClr val="002060"/>
              </a:solidFill>
              <a:latin typeface="Segoe UI" panose="020B0502040204020203" charset="0"/>
              <a:cs typeface="Segoe UI" panose="020B0502040204020203" charset="0"/>
            </a:endParaRPr>
          </a:p>
        </p:txBody>
      </p:sp>
      <p:pic>
        <p:nvPicPr>
          <p:cNvPr id="17" name="Content Placeholder 16" descr="E:\Workspace\My Document\Tốt nghiệp\Photos\image-removebg-preview.pngimage-removebg-preview"/>
          <p:cNvPicPr>
            <a:picLocks noChangeAspect="1"/>
          </p:cNvPicPr>
          <p:nvPr>
            <p:ph sz="quarter" idx="4"/>
          </p:nvPr>
        </p:nvPicPr>
        <p:blipFill>
          <a:blip r:embed="rId2"/>
          <a:srcRect/>
          <a:stretch>
            <a:fillRect/>
          </a:stretch>
        </p:blipFill>
        <p:spPr>
          <a:xfrm>
            <a:off x="6236970" y="1604645"/>
            <a:ext cx="5720715" cy="4413250"/>
          </a:xfrm>
          <a:prstGeom prst="rect">
            <a:avLst/>
          </a:prstGeom>
          <a:effectLst>
            <a:glow>
              <a:schemeClr val="bg1">
                <a:alpha val="40000"/>
              </a:schemeClr>
            </a:glow>
            <a:outerShdw blurRad="63500" sx="102000" sy="102000" algn="ctr" rotWithShape="0">
              <a:prstClr val="black">
                <a:alpha val="40000"/>
              </a:prstClr>
            </a:outerShdw>
          </a:effectLst>
        </p:spPr>
      </p:pic>
      <p:sp>
        <p:nvSpPr>
          <p:cNvPr id="6" name="Slide Number Placeholder 5"/>
          <p:cNvSpPr>
            <a:spLocks noGrp="1"/>
          </p:cNvSpPr>
          <p:nvPr>
            <p:ph type="sldNum" sz="quarter" idx="12"/>
          </p:nvPr>
        </p:nvSpPr>
        <p:spPr/>
        <p:txBody>
          <a:bodyPr/>
          <a:p>
            <a:fld id="{3C4FCFE7-4CFC-4698-A5C8-57D6C94FD847}" type="slidenum">
              <a:rPr lang="en-US" smtClean="0"/>
            </a:fld>
            <a:endParaRPr lang="en-US"/>
          </a:p>
        </p:txBody>
      </p:sp>
      <p:sp>
        <p:nvSpPr>
          <p:cNvPr id="7" name="Footer Placeholder 6"/>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833755"/>
          </a:xfrm>
        </p:spPr>
        <p:txBody>
          <a:bodyPr anchor="ctr" anchorCtr="0"/>
          <a:p>
            <a:r>
              <a:rPr lang="en-US" altLang="en-GB" sz="2800" b="1">
                <a:solidFill>
                  <a:schemeClr val="bg1"/>
                </a:solidFill>
                <a:latin typeface="Segoe UI" panose="020B0502040204020203" charset="0"/>
                <a:cs typeface="Segoe UI" panose="020B0502040204020203" charset="0"/>
              </a:rPr>
              <a:t>Giới thiệu về ứng dụng</a:t>
            </a:r>
            <a:endParaRPr lang="en-US" altLang="en-GB" sz="2800" b="1">
              <a:solidFill>
                <a:schemeClr val="bg1"/>
              </a:solidFill>
              <a:latin typeface="Segoe UI" panose="020B0502040204020203" charset="0"/>
              <a:cs typeface="Segoe UI" panose="020B0502040204020203" charset="0"/>
            </a:endParaRPr>
          </a:p>
        </p:txBody>
      </p:sp>
      <p:pic>
        <p:nvPicPr>
          <p:cNvPr id="17" name="Content Placeholder 16" descr="E:\Workspace\My Document\Tốt nghiệp\Photos\SlidePic.pngSlidePic"/>
          <p:cNvPicPr>
            <a:picLocks noChangeAspect="1"/>
          </p:cNvPicPr>
          <p:nvPr>
            <p:ph sz="half" idx="1"/>
          </p:nvPr>
        </p:nvPicPr>
        <p:blipFill>
          <a:blip r:embed="rId2"/>
          <a:srcRect/>
          <a:stretch>
            <a:fillRect/>
          </a:stretch>
        </p:blipFill>
        <p:spPr>
          <a:xfrm>
            <a:off x="7604760" y="1905635"/>
            <a:ext cx="4587240" cy="4351655"/>
          </a:xfrm>
          <a:prstGeom prst="rect">
            <a:avLst/>
          </a:prstGeom>
          <a:effectLst>
            <a:glow>
              <a:schemeClr val="bg1">
                <a:alpha val="40000"/>
              </a:schemeClr>
            </a:glow>
            <a:outerShdw blurRad="63500" sx="102000" sy="102000" algn="ctr" rotWithShape="0">
              <a:prstClr val="black">
                <a:alpha val="40000"/>
              </a:prstClr>
            </a:outerShdw>
          </a:effectLst>
        </p:spPr>
      </p:pic>
      <p:pic>
        <p:nvPicPr>
          <p:cNvPr id="5" name="Picture 4" descr="flutter-removebg-preview"/>
          <p:cNvPicPr>
            <a:picLocks noChangeAspect="1"/>
          </p:cNvPicPr>
          <p:nvPr/>
        </p:nvPicPr>
        <p:blipFill>
          <a:blip r:embed="rId3"/>
          <a:stretch>
            <a:fillRect/>
          </a:stretch>
        </p:blipFill>
        <p:spPr>
          <a:xfrm>
            <a:off x="1443990" y="1905635"/>
            <a:ext cx="2495550" cy="2421890"/>
          </a:xfrm>
          <a:prstGeom prst="rect">
            <a:avLst/>
          </a:prstGeom>
          <a:effectLst>
            <a:outerShdw blurRad="177800" dist="38100" dir="18900000" algn="bl" rotWithShape="0">
              <a:prstClr val="black">
                <a:alpha val="27000"/>
              </a:prstClr>
            </a:outerShdw>
          </a:effectLst>
        </p:spPr>
      </p:pic>
      <p:pic>
        <p:nvPicPr>
          <p:cNvPr id="7" name="Picture 6" descr="Firebase-Realtime-Database-3-Vertical-Lockup-Light-768x513-removebg-preview"/>
          <p:cNvPicPr>
            <a:picLocks noChangeAspect="1"/>
          </p:cNvPicPr>
          <p:nvPr/>
        </p:nvPicPr>
        <p:blipFill>
          <a:blip r:embed="rId4"/>
          <a:stretch>
            <a:fillRect/>
          </a:stretch>
        </p:blipFill>
        <p:spPr>
          <a:xfrm>
            <a:off x="3780155" y="2099310"/>
            <a:ext cx="4631690" cy="3093085"/>
          </a:xfrm>
          <a:prstGeom prst="rect">
            <a:avLst/>
          </a:prstGeom>
          <a:effectLst>
            <a:outerShdw blurRad="177800" dist="38100" dir="18900000" algn="bl" rotWithShape="0">
              <a:prstClr val="black">
                <a:alpha val="27000"/>
              </a:prstClr>
            </a:outerShdw>
          </a:effectLst>
        </p:spPr>
      </p:pic>
      <p:pic>
        <p:nvPicPr>
          <p:cNvPr id="13" name="Content Placeholder 12" descr="dart-removebg-preview"/>
          <p:cNvPicPr>
            <a:picLocks noChangeAspect="1"/>
          </p:cNvPicPr>
          <p:nvPr>
            <p:ph sz="half" idx="2"/>
          </p:nvPr>
        </p:nvPicPr>
        <p:blipFill>
          <a:blip r:embed="rId5"/>
          <a:stretch>
            <a:fillRect/>
          </a:stretch>
        </p:blipFill>
        <p:spPr>
          <a:xfrm>
            <a:off x="1035685" y="3917315"/>
            <a:ext cx="3220085" cy="2146935"/>
          </a:xfrm>
          <a:prstGeom prst="rect">
            <a:avLst/>
          </a:prstGeom>
          <a:effectLst>
            <a:outerShdw blurRad="177800" dist="38100" dir="18900000" algn="bl" rotWithShape="0">
              <a:prstClr val="black">
                <a:alpha val="27000"/>
              </a:prstClr>
            </a:outerShdw>
          </a:effectLst>
        </p:spPr>
      </p:pic>
      <p:sp>
        <p:nvSpPr>
          <p:cNvPr id="14" name="Text Placeholder 3"/>
          <p:cNvSpPr>
            <a:spLocks noGrp="1"/>
          </p:cNvSpPr>
          <p:nvPr/>
        </p:nvSpPr>
        <p:spPr>
          <a:xfrm>
            <a:off x="847725" y="1588770"/>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 công nghệ</a:t>
            </a:r>
            <a:endParaRPr lang="en-US" altLang="en-GB" b="0">
              <a:solidFill>
                <a:srgbClr val="002060"/>
              </a:solidFill>
              <a:latin typeface="Segoe UI" panose="020B0502040204020203" charset="0"/>
              <a:cs typeface="Segoe UI" panose="020B0502040204020203" charset="0"/>
            </a:endParaRPr>
          </a:p>
        </p:txBody>
      </p:sp>
      <p:sp>
        <p:nvSpPr>
          <p:cNvPr id="15" name="Slide Number Placeholder 14"/>
          <p:cNvSpPr>
            <a:spLocks noGrp="1"/>
          </p:cNvSpPr>
          <p:nvPr>
            <p:ph type="sldNum" sz="quarter" idx="12"/>
          </p:nvPr>
        </p:nvSpPr>
        <p:spPr/>
        <p:txBody>
          <a:bodyPr/>
          <a:p>
            <a:fld id="{3C4FCFE7-4CFC-4698-A5C8-57D6C94FD847}" type="slidenum">
              <a:rPr lang="en-US" smtClean="0"/>
            </a:fld>
            <a:endParaRPr lang="en-US"/>
          </a:p>
        </p:txBody>
      </p:sp>
      <p:sp>
        <p:nvSpPr>
          <p:cNvPr id="16" name="Footer Placeholder 15"/>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833755"/>
          </a:xfrm>
        </p:spPr>
        <p:txBody>
          <a:bodyPr anchor="ctr" anchorCtr="0"/>
          <a:p>
            <a:r>
              <a:rPr lang="en-US" altLang="en-GB" sz="2800" b="1">
                <a:solidFill>
                  <a:schemeClr val="bg1"/>
                </a:solidFill>
                <a:latin typeface="Segoe UI" panose="020B0502040204020203" charset="0"/>
                <a:cs typeface="Segoe UI" panose="020B0502040204020203" charset="0"/>
              </a:rPr>
              <a:t>Giới thiệu về ứng dụng</a:t>
            </a:r>
            <a:endParaRPr lang="en-US" altLang="en-GB" sz="2800" b="1">
              <a:solidFill>
                <a:schemeClr val="bg1"/>
              </a:solidFill>
              <a:latin typeface="Segoe UI" panose="020B0502040204020203" charset="0"/>
              <a:cs typeface="Segoe UI" panose="020B0502040204020203" charset="0"/>
            </a:endParaRPr>
          </a:p>
        </p:txBody>
      </p:sp>
      <p:pic>
        <p:nvPicPr>
          <p:cNvPr id="17" name="Content Placeholder 16" descr="E:\Workspace\My Document\Tốt nghiệp\Photos\SlidePic.pngSlidePic"/>
          <p:cNvPicPr>
            <a:picLocks noChangeAspect="1"/>
          </p:cNvPicPr>
          <p:nvPr>
            <p:ph sz="half" idx="1"/>
          </p:nvPr>
        </p:nvPicPr>
        <p:blipFill>
          <a:blip r:embed="rId2"/>
          <a:srcRect/>
          <a:stretch>
            <a:fillRect/>
          </a:stretch>
        </p:blipFill>
        <p:spPr>
          <a:xfrm>
            <a:off x="3802380" y="1905635"/>
            <a:ext cx="4587240" cy="4351655"/>
          </a:xfrm>
          <a:prstGeom prst="rect">
            <a:avLst/>
          </a:prstGeom>
          <a:effectLst>
            <a:glow>
              <a:schemeClr val="bg1">
                <a:alpha val="40000"/>
              </a:schemeClr>
            </a:glow>
            <a:outerShdw blurRad="63500" sx="102000" sy="102000" algn="ctr" rotWithShape="0">
              <a:prstClr val="black">
                <a:alpha val="40000"/>
              </a:prstClr>
            </a:outerShdw>
          </a:effectLst>
        </p:spPr>
      </p:pic>
      <p:pic>
        <p:nvPicPr>
          <p:cNvPr id="5" name="Picture 4" descr="E:\Workspace\My Document\Tốt nghiệp\Photos\R-removebg-preview.pngR-removebg-preview"/>
          <p:cNvPicPr>
            <a:picLocks noChangeAspect="1"/>
          </p:cNvPicPr>
          <p:nvPr/>
        </p:nvPicPr>
        <p:blipFill>
          <a:blip r:embed="rId3"/>
          <a:srcRect/>
          <a:stretch>
            <a:fillRect/>
          </a:stretch>
        </p:blipFill>
        <p:spPr>
          <a:xfrm>
            <a:off x="2092325" y="2272030"/>
            <a:ext cx="1801495" cy="1560195"/>
          </a:xfrm>
          <a:prstGeom prst="rect">
            <a:avLst/>
          </a:prstGeom>
          <a:effectLst>
            <a:outerShdw blurRad="177800" dist="38100" dir="18900000" algn="bl" rotWithShape="0">
              <a:prstClr val="black">
                <a:alpha val="27000"/>
              </a:prstClr>
            </a:outerShdw>
          </a:effectLst>
        </p:spPr>
      </p:pic>
      <p:pic>
        <p:nvPicPr>
          <p:cNvPr id="7" name="Picture 6" descr="E:\Workspace\My Document\Tốt nghiệp\Photos\2721990-removebg-preview.png2721990-removebg-preview"/>
          <p:cNvPicPr>
            <a:picLocks noChangeAspect="1"/>
          </p:cNvPicPr>
          <p:nvPr/>
        </p:nvPicPr>
        <p:blipFill>
          <a:blip r:embed="rId4"/>
          <a:srcRect/>
          <a:stretch>
            <a:fillRect/>
          </a:stretch>
        </p:blipFill>
        <p:spPr>
          <a:xfrm>
            <a:off x="8389620" y="1804670"/>
            <a:ext cx="2495550" cy="2495550"/>
          </a:xfrm>
          <a:prstGeom prst="rect">
            <a:avLst/>
          </a:prstGeom>
          <a:effectLst>
            <a:outerShdw blurRad="177800" dist="38100" dir="18900000" algn="bl" rotWithShape="0">
              <a:prstClr val="black">
                <a:alpha val="27000"/>
              </a:prstClr>
            </a:outerShdw>
          </a:effectLst>
        </p:spPr>
      </p:pic>
      <p:pic>
        <p:nvPicPr>
          <p:cNvPr id="13" name="Content Placeholder 12" descr="E:\Workspace\My Document\Tốt nghiệp\Photos\5355757-removebg-preview.png5355757-removebg-preview"/>
          <p:cNvPicPr>
            <a:picLocks noChangeAspect="1"/>
          </p:cNvPicPr>
          <p:nvPr>
            <p:ph sz="half" idx="2"/>
          </p:nvPr>
        </p:nvPicPr>
        <p:blipFill>
          <a:blip r:embed="rId5"/>
          <a:srcRect/>
          <a:stretch>
            <a:fillRect/>
          </a:stretch>
        </p:blipFill>
        <p:spPr>
          <a:xfrm>
            <a:off x="2244725" y="4430395"/>
            <a:ext cx="1649095" cy="1649095"/>
          </a:xfrm>
          <a:prstGeom prst="rect">
            <a:avLst/>
          </a:prstGeom>
          <a:effectLst>
            <a:outerShdw blurRad="177800" dist="38100" dir="18900000" algn="bl" rotWithShape="0">
              <a:prstClr val="black">
                <a:alpha val="27000"/>
              </a:prstClr>
            </a:outerShdw>
          </a:effectLst>
        </p:spPr>
      </p:pic>
      <p:sp>
        <p:nvSpPr>
          <p:cNvPr id="14" name="Text Placeholder 3"/>
          <p:cNvSpPr>
            <a:spLocks noGrp="1"/>
          </p:cNvSpPr>
          <p:nvPr/>
        </p:nvSpPr>
        <p:spPr>
          <a:xfrm>
            <a:off x="847725" y="1588770"/>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 tính năng nổi bật</a:t>
            </a:r>
            <a:endParaRPr lang="en-US" altLang="en-GB" b="0">
              <a:solidFill>
                <a:srgbClr val="002060"/>
              </a:solidFill>
              <a:latin typeface="Segoe UI" panose="020B0502040204020203" charset="0"/>
              <a:cs typeface="Segoe UI" panose="020B0502040204020203" charset="0"/>
            </a:endParaRPr>
          </a:p>
        </p:txBody>
      </p:sp>
      <p:pic>
        <p:nvPicPr>
          <p:cNvPr id="3" name="Picture 2" descr="E:\Workspace\My Document\Tốt nghiệp\Photos\3315887-removebg-preview.png3315887-removebg-preview"/>
          <p:cNvPicPr>
            <a:picLocks noChangeAspect="1"/>
          </p:cNvPicPr>
          <p:nvPr/>
        </p:nvPicPr>
        <p:blipFill>
          <a:blip r:embed="rId6"/>
          <a:srcRect/>
          <a:stretch>
            <a:fillRect/>
          </a:stretch>
        </p:blipFill>
        <p:spPr>
          <a:xfrm>
            <a:off x="8495665" y="3973195"/>
            <a:ext cx="2283460" cy="2284095"/>
          </a:xfrm>
          <a:prstGeom prst="rect">
            <a:avLst/>
          </a:prstGeom>
          <a:effectLst>
            <a:outerShdw blurRad="177800" dist="38100" dir="18900000" algn="bl" rotWithShape="0">
              <a:prstClr val="black">
                <a:alpha val="27000"/>
              </a:prstClr>
            </a:outerShdw>
          </a:effectLst>
        </p:spPr>
      </p:pic>
      <p:sp>
        <p:nvSpPr>
          <p:cNvPr id="4" name="Slide Number Placeholder 3"/>
          <p:cNvSpPr>
            <a:spLocks noGrp="1"/>
          </p:cNvSpPr>
          <p:nvPr>
            <p:ph type="sldNum" sz="quarter" idx="12"/>
          </p:nvPr>
        </p:nvSpPr>
        <p:spPr/>
        <p:txBody>
          <a:bodyPr/>
          <a:p>
            <a:fld id="{3C4FCFE7-4CFC-4698-A5C8-57D6C94FD847}" type="slidenum">
              <a:rPr lang="en-US" smtClean="0"/>
            </a:fld>
            <a:endParaRPr lang="en-US"/>
          </a:p>
        </p:txBody>
      </p:sp>
      <p:sp>
        <p:nvSpPr>
          <p:cNvPr id="6" name="Footer Placeholder 5"/>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833755"/>
          </a:xfrm>
        </p:spPr>
        <p:txBody>
          <a:bodyPr anchor="ctr" anchorCtr="0"/>
          <a:p>
            <a:r>
              <a:rPr lang="en-US" altLang="en-GB" sz="2800" b="1">
                <a:solidFill>
                  <a:schemeClr val="bg1"/>
                </a:solidFill>
                <a:latin typeface="Segoe UI" panose="020B0502040204020203" charset="0"/>
                <a:cs typeface="Segoe UI" panose="020B0502040204020203" charset="0"/>
              </a:rPr>
              <a:t>Giới thiệu về hệ thống đề xuất nội dung</a:t>
            </a:r>
            <a:endParaRPr lang="en-US" altLang="en-GB" sz="2800" b="1">
              <a:solidFill>
                <a:schemeClr val="bg1"/>
              </a:solidFill>
              <a:latin typeface="Segoe UI" panose="020B0502040204020203" charset="0"/>
              <a:cs typeface="Segoe UI" panose="020B0502040204020203" charset="0"/>
            </a:endParaRPr>
          </a:p>
        </p:txBody>
      </p:sp>
      <p:pic>
        <p:nvPicPr>
          <p:cNvPr id="17" name="Content Placeholder 16" descr="E:\Workspace\My Document\Tốt nghiệp\Photos\SlidePic.pngSlidePic"/>
          <p:cNvPicPr>
            <a:picLocks noChangeAspect="1"/>
          </p:cNvPicPr>
          <p:nvPr>
            <p:ph sz="half" idx="1"/>
          </p:nvPr>
        </p:nvPicPr>
        <p:blipFill>
          <a:blip r:embed="rId2"/>
          <a:srcRect/>
          <a:stretch>
            <a:fillRect/>
          </a:stretch>
        </p:blipFill>
        <p:spPr>
          <a:xfrm>
            <a:off x="3802380" y="1905635"/>
            <a:ext cx="4587240" cy="4351655"/>
          </a:xfrm>
          <a:prstGeom prst="rect">
            <a:avLst/>
          </a:prstGeom>
          <a:effectLst>
            <a:glow>
              <a:schemeClr val="bg1">
                <a:alpha val="40000"/>
              </a:schemeClr>
            </a:glow>
            <a:outerShdw blurRad="63500" sx="102000" sy="102000" algn="ctr" rotWithShape="0">
              <a:prstClr val="black">
                <a:alpha val="40000"/>
              </a:prstClr>
            </a:outerShdw>
          </a:effectLst>
        </p:spPr>
      </p:pic>
      <p:pic>
        <p:nvPicPr>
          <p:cNvPr id="5" name="Picture 4" descr="E:\Workspace\My Document\Tốt nghiệp\Photos\OIP-removebg-preview.pngOIP-removebg-preview"/>
          <p:cNvPicPr>
            <a:picLocks noChangeAspect="1"/>
          </p:cNvPicPr>
          <p:nvPr/>
        </p:nvPicPr>
        <p:blipFill>
          <a:blip r:embed="rId3"/>
          <a:srcRect/>
          <a:stretch>
            <a:fillRect/>
          </a:stretch>
        </p:blipFill>
        <p:spPr>
          <a:xfrm>
            <a:off x="1481138" y="1905635"/>
            <a:ext cx="2421255" cy="2421890"/>
          </a:xfrm>
          <a:prstGeom prst="rect">
            <a:avLst/>
          </a:prstGeom>
          <a:effectLst>
            <a:outerShdw blurRad="177800" dist="38100" dir="18900000" algn="bl" rotWithShape="0">
              <a:prstClr val="black">
                <a:alpha val="27000"/>
              </a:prstClr>
            </a:outerShdw>
          </a:effectLst>
        </p:spPr>
      </p:pic>
      <p:pic>
        <p:nvPicPr>
          <p:cNvPr id="7" name="Picture 6" descr="E:\Workspace\My Document\Tốt nghiệp\Photos\jupyter_white-removebg-preview.pngjupyter_white-removebg-preview"/>
          <p:cNvPicPr>
            <a:picLocks noChangeAspect="1"/>
          </p:cNvPicPr>
          <p:nvPr/>
        </p:nvPicPr>
        <p:blipFill>
          <a:blip r:embed="rId4"/>
          <a:srcRect/>
          <a:stretch>
            <a:fillRect/>
          </a:stretch>
        </p:blipFill>
        <p:spPr>
          <a:xfrm>
            <a:off x="8220075" y="2534920"/>
            <a:ext cx="3092450" cy="3093085"/>
          </a:xfrm>
          <a:prstGeom prst="rect">
            <a:avLst/>
          </a:prstGeom>
          <a:effectLst>
            <a:outerShdw blurRad="177800" dist="38100" dir="18900000" algn="bl" rotWithShape="0">
              <a:prstClr val="black">
                <a:alpha val="27000"/>
              </a:prstClr>
            </a:outerShdw>
          </a:effectLst>
        </p:spPr>
      </p:pic>
      <p:pic>
        <p:nvPicPr>
          <p:cNvPr id="13" name="Content Placeholder 12" descr="E:\Workspace\My Document\Tốt nghiệp\Photos\flask-logo-png-transparent-removebg-preview.pngflask-logo-png-transparent-removebg-preview"/>
          <p:cNvPicPr>
            <a:picLocks noChangeAspect="1"/>
          </p:cNvPicPr>
          <p:nvPr>
            <p:ph sz="half" idx="2"/>
          </p:nvPr>
        </p:nvPicPr>
        <p:blipFill>
          <a:blip r:embed="rId5"/>
          <a:srcRect/>
          <a:stretch>
            <a:fillRect/>
          </a:stretch>
        </p:blipFill>
        <p:spPr>
          <a:xfrm>
            <a:off x="1809433" y="3917315"/>
            <a:ext cx="1672590" cy="2146935"/>
          </a:xfrm>
          <a:prstGeom prst="rect">
            <a:avLst/>
          </a:prstGeom>
          <a:effectLst>
            <a:outerShdw blurRad="177800" dist="38100" dir="18900000" algn="bl" rotWithShape="0">
              <a:prstClr val="black">
                <a:alpha val="27000"/>
              </a:prstClr>
            </a:outerShdw>
          </a:effectLst>
        </p:spPr>
      </p:pic>
      <p:sp>
        <p:nvSpPr>
          <p:cNvPr id="14" name="Text Placeholder 3"/>
          <p:cNvSpPr>
            <a:spLocks noGrp="1"/>
          </p:cNvSpPr>
          <p:nvPr/>
        </p:nvSpPr>
        <p:spPr>
          <a:xfrm>
            <a:off x="847725" y="1588770"/>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 công nghệ</a:t>
            </a:r>
            <a:endParaRPr lang="en-US" altLang="en-GB" b="0">
              <a:solidFill>
                <a:srgbClr val="002060"/>
              </a:solidFill>
              <a:latin typeface="Segoe UI" panose="020B0502040204020203" charset="0"/>
              <a:cs typeface="Segoe UI" panose="020B0502040204020203" charset="0"/>
            </a:endParaRPr>
          </a:p>
        </p:txBody>
      </p:sp>
      <p:sp>
        <p:nvSpPr>
          <p:cNvPr id="3" name="Slide Number Placeholder 2"/>
          <p:cNvSpPr>
            <a:spLocks noGrp="1"/>
          </p:cNvSpPr>
          <p:nvPr>
            <p:ph type="sldNum" sz="quarter" idx="12"/>
          </p:nvPr>
        </p:nvSpPr>
        <p:spPr/>
        <p:txBody>
          <a:bodyPr/>
          <a:p>
            <a:fld id="{3C4FCFE7-4CFC-4698-A5C8-57D6C94FD847}" type="slidenum">
              <a:rPr lang="en-US" smtClean="0"/>
            </a:fld>
            <a:endParaRPr lang="en-US"/>
          </a:p>
        </p:txBody>
      </p:sp>
      <p:sp>
        <p:nvSpPr>
          <p:cNvPr id="4" name="Footer Placeholder 3"/>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833755"/>
          </a:xfrm>
        </p:spPr>
        <p:txBody>
          <a:bodyPr anchor="ctr" anchorCtr="0"/>
          <a:p>
            <a:r>
              <a:rPr lang="en-US" altLang="en-GB" sz="2800" b="1">
                <a:solidFill>
                  <a:schemeClr val="bg1"/>
                </a:solidFill>
                <a:latin typeface="Segoe UI" panose="020B0502040204020203" charset="0"/>
                <a:cs typeface="Segoe UI" panose="020B0502040204020203" charset="0"/>
              </a:rPr>
              <a:t>Giới thiệu về hệ thống đề xuất nội dung</a:t>
            </a:r>
            <a:endParaRPr lang="en-US" altLang="en-GB" sz="2800" b="1">
              <a:solidFill>
                <a:schemeClr val="bg1"/>
              </a:solidFill>
              <a:latin typeface="Segoe UI" panose="020B0502040204020203" charset="0"/>
              <a:cs typeface="Segoe UI" panose="020B0502040204020203" charset="0"/>
            </a:endParaRPr>
          </a:p>
        </p:txBody>
      </p:sp>
      <p:pic>
        <p:nvPicPr>
          <p:cNvPr id="17" name="Content Placeholder 16" descr="E:\Workspace\My Document\Tốt nghiệp\Photos\SlidePic.pngSlidePic"/>
          <p:cNvPicPr>
            <a:picLocks noChangeAspect="1"/>
          </p:cNvPicPr>
          <p:nvPr>
            <p:ph sz="half" idx="1"/>
          </p:nvPr>
        </p:nvPicPr>
        <p:blipFill>
          <a:blip r:embed="rId2"/>
          <a:srcRect/>
          <a:stretch>
            <a:fillRect/>
          </a:stretch>
        </p:blipFill>
        <p:spPr>
          <a:xfrm>
            <a:off x="7604760" y="1905635"/>
            <a:ext cx="4587240" cy="4351655"/>
          </a:xfrm>
          <a:prstGeom prst="rect">
            <a:avLst/>
          </a:prstGeom>
          <a:effectLst>
            <a:glow>
              <a:schemeClr val="bg1">
                <a:alpha val="40000"/>
              </a:schemeClr>
            </a:glow>
            <a:outerShdw blurRad="63500" sx="102000" sy="102000" algn="ctr" rotWithShape="0">
              <a:prstClr val="black">
                <a:alpha val="40000"/>
              </a:prstClr>
            </a:outerShdw>
          </a:effectLst>
        </p:spPr>
      </p:pic>
      <p:pic>
        <p:nvPicPr>
          <p:cNvPr id="5" name="Picture 4" descr="E:\Workspace\My Document\Tốt nghiệp\Photos\pandas-logo-removebg-preview.pngpandas-logo-removebg-preview"/>
          <p:cNvPicPr>
            <a:picLocks noChangeAspect="1"/>
          </p:cNvPicPr>
          <p:nvPr/>
        </p:nvPicPr>
        <p:blipFill>
          <a:blip r:embed="rId3"/>
          <a:srcRect/>
          <a:stretch>
            <a:fillRect/>
          </a:stretch>
        </p:blipFill>
        <p:spPr>
          <a:xfrm>
            <a:off x="1481138" y="2628583"/>
            <a:ext cx="2421255" cy="975995"/>
          </a:xfrm>
          <a:prstGeom prst="rect">
            <a:avLst/>
          </a:prstGeom>
          <a:effectLst>
            <a:outerShdw blurRad="177800" dist="38100" dir="18900000" algn="bl" rotWithShape="0">
              <a:prstClr val="black">
                <a:alpha val="27000"/>
              </a:prstClr>
            </a:outerShdw>
          </a:effectLst>
        </p:spPr>
      </p:pic>
      <p:pic>
        <p:nvPicPr>
          <p:cNvPr id="7" name="Picture 6" descr="E:\Workspace\My Document\Tốt nghiệp\Photos\1280px-Scikit_learn_logo_small.svg_-removebg-preview.png1280px-Scikit_learn_logo_small.svg_-removebg-preview"/>
          <p:cNvPicPr>
            <a:picLocks noChangeAspect="1"/>
          </p:cNvPicPr>
          <p:nvPr/>
        </p:nvPicPr>
        <p:blipFill>
          <a:blip r:embed="rId4"/>
          <a:srcRect/>
          <a:stretch>
            <a:fillRect/>
          </a:stretch>
        </p:blipFill>
        <p:spPr>
          <a:xfrm>
            <a:off x="4304665" y="3250565"/>
            <a:ext cx="3092450" cy="1661795"/>
          </a:xfrm>
          <a:prstGeom prst="rect">
            <a:avLst/>
          </a:prstGeom>
          <a:effectLst>
            <a:outerShdw blurRad="177800" dist="38100" dir="18900000" algn="bl" rotWithShape="0">
              <a:prstClr val="black">
                <a:alpha val="27000"/>
              </a:prstClr>
            </a:outerShdw>
          </a:effectLst>
        </p:spPr>
      </p:pic>
      <p:pic>
        <p:nvPicPr>
          <p:cNvPr id="13" name="Content Placeholder 12" descr="E:\Workspace\My Document\Tốt nghiệp\Photos\numpy-removebg-preview.pngnumpy-removebg-preview"/>
          <p:cNvPicPr>
            <a:picLocks noChangeAspect="1"/>
          </p:cNvPicPr>
          <p:nvPr>
            <p:ph sz="half" idx="2"/>
          </p:nvPr>
        </p:nvPicPr>
        <p:blipFill>
          <a:blip r:embed="rId5"/>
          <a:srcRect/>
          <a:stretch>
            <a:fillRect/>
          </a:stretch>
        </p:blipFill>
        <p:spPr>
          <a:xfrm>
            <a:off x="1432560" y="3604895"/>
            <a:ext cx="2287270" cy="2287270"/>
          </a:xfrm>
          <a:prstGeom prst="rect">
            <a:avLst/>
          </a:prstGeom>
          <a:effectLst>
            <a:outerShdw blurRad="177800" dist="38100" dir="18900000" algn="bl" rotWithShape="0">
              <a:prstClr val="black">
                <a:alpha val="27000"/>
              </a:prstClr>
            </a:outerShdw>
          </a:effectLst>
        </p:spPr>
      </p:pic>
      <p:sp>
        <p:nvSpPr>
          <p:cNvPr id="14" name="Text Placeholder 3"/>
          <p:cNvSpPr>
            <a:spLocks noGrp="1"/>
          </p:cNvSpPr>
          <p:nvPr/>
        </p:nvSpPr>
        <p:spPr>
          <a:xfrm>
            <a:off x="847725" y="1588770"/>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 thư viện</a:t>
            </a:r>
            <a:endParaRPr lang="en-US" altLang="en-GB" b="0">
              <a:solidFill>
                <a:srgbClr val="002060"/>
              </a:solidFill>
              <a:latin typeface="Segoe UI" panose="020B0502040204020203" charset="0"/>
              <a:cs typeface="Segoe UI" panose="020B0502040204020203" charset="0"/>
            </a:endParaRPr>
          </a:p>
        </p:txBody>
      </p:sp>
      <p:sp>
        <p:nvSpPr>
          <p:cNvPr id="3" name="Slide Number Placeholder 2"/>
          <p:cNvSpPr>
            <a:spLocks noGrp="1"/>
          </p:cNvSpPr>
          <p:nvPr>
            <p:ph type="sldNum" sz="quarter" idx="12"/>
          </p:nvPr>
        </p:nvSpPr>
        <p:spPr/>
        <p:txBody>
          <a:bodyPr/>
          <a:p>
            <a:fld id="{3C4FCFE7-4CFC-4698-A5C8-57D6C94FD847}" type="slidenum">
              <a:rPr lang="en-US" smtClean="0"/>
            </a:fld>
            <a:endParaRPr lang="en-US"/>
          </a:p>
        </p:txBody>
      </p:sp>
      <p:sp>
        <p:nvSpPr>
          <p:cNvPr id="4" name="Footer Placeholder 3"/>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a:xfrm>
            <a:off x="838200" y="365125"/>
            <a:ext cx="10515600" cy="833120"/>
          </a:xfrm>
        </p:spPr>
        <p:txBody>
          <a:bodyPr anchor="ctr" anchorCtr="0"/>
          <a:p>
            <a:r>
              <a:rPr lang="en-US" altLang="en-GB" sz="2800" b="1">
                <a:solidFill>
                  <a:schemeClr val="bg1"/>
                </a:solidFill>
                <a:latin typeface="Segoe UI" panose="020B0502040204020203" charset="0"/>
                <a:cs typeface="Segoe UI" panose="020B0502040204020203" charset="0"/>
              </a:rPr>
              <a:t>Giới thiệu về hệ thống đề xuất nội dung</a:t>
            </a:r>
            <a:endParaRPr lang="en-US" altLang="en-GB" sz="2800" b="1">
              <a:solidFill>
                <a:schemeClr val="bg1"/>
              </a:solidFill>
              <a:latin typeface="Segoe UI" panose="020B0502040204020203" charset="0"/>
              <a:cs typeface="Segoe UI" panose="020B0502040204020203" charset="0"/>
            </a:endParaRPr>
          </a:p>
        </p:txBody>
      </p:sp>
      <p:sp>
        <p:nvSpPr>
          <p:cNvPr id="14" name="Text Placeholder 3"/>
          <p:cNvSpPr>
            <a:spLocks noGrp="1"/>
          </p:cNvSpPr>
          <p:nvPr/>
        </p:nvSpPr>
        <p:spPr>
          <a:xfrm>
            <a:off x="847725" y="1282065"/>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Cách thức hoạt động</a:t>
            </a:r>
            <a:endParaRPr lang="en-US" altLang="en-GB" b="0">
              <a:solidFill>
                <a:srgbClr val="002060"/>
              </a:solidFill>
              <a:latin typeface="Segoe UI" panose="020B0502040204020203" charset="0"/>
              <a:cs typeface="Segoe UI" panose="020B0502040204020203" charset="0"/>
            </a:endParaRPr>
          </a:p>
        </p:txBody>
      </p:sp>
      <p:pic>
        <p:nvPicPr>
          <p:cNvPr id="10" name="Content Placeholder 9"/>
          <p:cNvPicPr>
            <a:picLocks noChangeAspect="1"/>
          </p:cNvPicPr>
          <p:nvPr>
            <p:ph sz="half" idx="2"/>
          </p:nvPr>
        </p:nvPicPr>
        <p:blipFill>
          <a:blip r:embed="rId2"/>
          <a:stretch>
            <a:fillRect/>
          </a:stretch>
        </p:blipFill>
        <p:spPr>
          <a:xfrm>
            <a:off x="1259840" y="1876425"/>
            <a:ext cx="9672320" cy="4484370"/>
          </a:xfrm>
          <a:prstGeom prst="rect">
            <a:avLst/>
          </a:prstGeom>
        </p:spPr>
      </p:pic>
      <p:sp>
        <p:nvSpPr>
          <p:cNvPr id="12" name="Slide Number Placeholder 11"/>
          <p:cNvSpPr>
            <a:spLocks noGrp="1"/>
          </p:cNvSpPr>
          <p:nvPr>
            <p:ph type="sldNum" sz="quarter" idx="12"/>
          </p:nvPr>
        </p:nvSpPr>
        <p:spPr/>
        <p:txBody>
          <a:bodyPr/>
          <a:p>
            <a:fld id="{3C4FCFE7-4CFC-4698-A5C8-57D6C94FD847}" type="slidenum">
              <a:rPr lang="en-US" smtClean="0"/>
            </a:fld>
            <a:endParaRPr lang="en-US"/>
          </a:p>
        </p:txBody>
      </p:sp>
      <p:sp>
        <p:nvSpPr>
          <p:cNvPr id="15" name="Footer Placeholder 14"/>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blipFill>
        <a:effectLst/>
      </p:bgPr>
    </p:bg>
    <p:spTree>
      <p:nvGrpSpPr>
        <p:cNvPr id="1" name=""/>
        <p:cNvGrpSpPr/>
        <p:nvPr/>
      </p:nvGrpSpPr>
      <p:grpSpPr/>
      <p:sp>
        <p:nvSpPr>
          <p:cNvPr id="2" name="Title 1"/>
          <p:cNvSpPr>
            <a:spLocks noGrp="1"/>
          </p:cNvSpPr>
          <p:nvPr>
            <p:ph type="title"/>
          </p:nvPr>
        </p:nvSpPr>
        <p:spPr>
          <a:xfrm>
            <a:off x="838200" y="365125"/>
            <a:ext cx="10515600" cy="916940"/>
          </a:xfrm>
        </p:spPr>
        <p:txBody>
          <a:bodyPr anchor="ctr" anchorCtr="0"/>
          <a:p>
            <a:r>
              <a:rPr lang="en-US" altLang="en-GB" sz="2800" b="1">
                <a:solidFill>
                  <a:schemeClr val="bg1"/>
                </a:solidFill>
                <a:latin typeface="Segoe UI" panose="020B0502040204020203" charset="0"/>
                <a:cs typeface="Segoe UI" panose="020B0502040204020203" charset="0"/>
              </a:rPr>
              <a:t>Giới thiệu về hệ thống đề xuất nội dung</a:t>
            </a:r>
            <a:endParaRPr lang="en-US" altLang="en-GB" sz="2800" b="1">
              <a:solidFill>
                <a:schemeClr val="bg1"/>
              </a:solidFill>
              <a:latin typeface="Segoe UI" panose="020B0502040204020203" charset="0"/>
              <a:cs typeface="Segoe UI" panose="020B0502040204020203" charset="0"/>
            </a:endParaRPr>
          </a:p>
        </p:txBody>
      </p:sp>
      <p:sp>
        <p:nvSpPr>
          <p:cNvPr id="14" name="Text Placeholder 3"/>
          <p:cNvSpPr>
            <a:spLocks noGrp="1"/>
          </p:cNvSpPr>
          <p:nvPr/>
        </p:nvSpPr>
        <p:spPr>
          <a:xfrm>
            <a:off x="847725" y="1282065"/>
            <a:ext cx="3456940" cy="5105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marL="457200" indent="-457200">
              <a:lnSpc>
                <a:spcPct val="150000"/>
              </a:lnSpc>
              <a:buAutoNum type="arabicPeriod"/>
            </a:pPr>
            <a:endParaRPr lang="en-US" altLang="en-GB" b="0">
              <a:solidFill>
                <a:srgbClr val="002060"/>
              </a:solidFill>
              <a:latin typeface="Segoe UI" panose="020B0502040204020203" charset="0"/>
              <a:cs typeface="Segoe UI" panose="020B0502040204020203" charset="0"/>
            </a:endParaRPr>
          </a:p>
          <a:p>
            <a:pPr>
              <a:lnSpc>
                <a:spcPct val="150000"/>
              </a:lnSpc>
            </a:pPr>
            <a:endParaRPr lang="en-US" altLang="en-GB" b="0">
              <a:solidFill>
                <a:srgbClr val="002060"/>
              </a:solidFill>
              <a:latin typeface="Segoe UI" panose="020B0502040204020203" charset="0"/>
              <a:cs typeface="Segoe UI" panose="020B0502040204020203" charset="0"/>
            </a:endParaRPr>
          </a:p>
          <a:p>
            <a:pPr>
              <a:lnSpc>
                <a:spcPct val="150000"/>
              </a:lnSpc>
            </a:pPr>
            <a:r>
              <a:rPr lang="en-US" altLang="en-GB" b="0">
                <a:solidFill>
                  <a:srgbClr val="002060"/>
                </a:solidFill>
                <a:latin typeface="Segoe UI" panose="020B0502040204020203" charset="0"/>
                <a:cs typeface="Segoe UI" panose="020B0502040204020203" charset="0"/>
              </a:rPr>
              <a:t>Cách thức hoạt động</a:t>
            </a:r>
            <a:endParaRPr lang="en-US" altLang="en-GB" b="0">
              <a:solidFill>
                <a:srgbClr val="002060"/>
              </a:solidFill>
              <a:latin typeface="Segoe UI" panose="020B0502040204020203" charset="0"/>
              <a:cs typeface="Segoe UI" panose="020B0502040204020203" charset="0"/>
            </a:endParaRPr>
          </a:p>
        </p:txBody>
      </p:sp>
      <p:pic>
        <p:nvPicPr>
          <p:cNvPr id="4" name="Content Placeholder 3"/>
          <p:cNvPicPr>
            <a:picLocks noChangeAspect="1"/>
          </p:cNvPicPr>
          <p:nvPr>
            <p:ph sz="half" idx="1"/>
          </p:nvPr>
        </p:nvPicPr>
        <p:blipFill>
          <a:blip r:embed="rId2"/>
          <a:stretch>
            <a:fillRect/>
          </a:stretch>
        </p:blipFill>
        <p:spPr>
          <a:xfrm>
            <a:off x="991870" y="2117090"/>
            <a:ext cx="5181600" cy="3348355"/>
          </a:xfrm>
          <a:prstGeom prst="rect">
            <a:avLst/>
          </a:prstGeom>
        </p:spPr>
      </p:pic>
      <p:pic>
        <p:nvPicPr>
          <p:cNvPr id="8" name="Content Placeholder 7"/>
          <p:cNvPicPr>
            <a:picLocks noChangeAspect="1"/>
          </p:cNvPicPr>
          <p:nvPr>
            <p:ph sz="half" idx="2"/>
          </p:nvPr>
        </p:nvPicPr>
        <p:blipFill>
          <a:blip r:embed="rId3"/>
          <a:stretch>
            <a:fillRect/>
          </a:stretch>
        </p:blipFill>
        <p:spPr>
          <a:xfrm>
            <a:off x="6176010" y="2117090"/>
            <a:ext cx="4996180" cy="3348355"/>
          </a:xfrm>
          <a:prstGeom prst="rect">
            <a:avLst/>
          </a:prstGeom>
        </p:spPr>
      </p:pic>
      <p:sp>
        <p:nvSpPr>
          <p:cNvPr id="9" name="Slide Number Placeholder 8"/>
          <p:cNvSpPr>
            <a:spLocks noGrp="1"/>
          </p:cNvSpPr>
          <p:nvPr>
            <p:ph type="sldNum" sz="quarter" idx="12"/>
          </p:nvPr>
        </p:nvSpPr>
        <p:spPr/>
        <p:txBody>
          <a:bodyPr/>
          <a:p>
            <a:fld id="{3C4FCFE7-4CFC-4698-A5C8-57D6C94FD847}" type="slidenum">
              <a:rPr lang="en-US" smtClean="0"/>
            </a:fld>
            <a:endParaRPr lang="en-US"/>
          </a:p>
        </p:txBody>
      </p:sp>
      <p:sp>
        <p:nvSpPr>
          <p:cNvPr id="11" name="Footer Placeholder 10"/>
          <p:cNvSpPr>
            <a:spLocks noGrp="1"/>
          </p:cNvSpPr>
          <p:nvPr>
            <p:ph type="ftr" sz="quarter" idx="11"/>
          </p:nvPr>
        </p:nvSpPr>
        <p:spPr/>
        <p:txBody>
          <a:bodyPr/>
          <a:p>
            <a:r>
              <a:rPr lang="en-US"/>
              <a:t>Hoàng Minh Tài - 6051071102</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2781</Words>
  <Application>WPS Presentation</Application>
  <PresentationFormat>Widescreen</PresentationFormat>
  <Paragraphs>185</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15</vt:i4>
      </vt:variant>
    </vt:vector>
  </HeadingPairs>
  <TitlesOfParts>
    <vt:vector size="28" baseType="lpstr">
      <vt:lpstr>Arial</vt:lpstr>
      <vt:lpstr>SimSun</vt:lpstr>
      <vt:lpstr>Wingdings</vt:lpstr>
      <vt:lpstr>Times New Roman</vt:lpstr>
      <vt:lpstr>Calibri Light</vt:lpstr>
      <vt:lpstr>Microsoft YaHei</vt:lpstr>
      <vt:lpstr>Arial Unicode MS</vt:lpstr>
      <vt:lpstr>Calibri</vt:lpstr>
      <vt:lpstr>Segoe UI</vt:lpstr>
      <vt:lpstr>Cambria Math</vt:lpstr>
      <vt:lpstr>Office Theme</vt:lpstr>
      <vt:lpstr>1_Custom Design</vt:lpstr>
      <vt:lpstr>Custom Design</vt:lpstr>
      <vt:lpstr>TÌM HIỂU VÀ HỖ TRỢ QUY TRÌNH XÂY DỰNG HỆ THỐNG PHỤC VỤ CHO NHÀ MÁY TẠI BOSCH GLOBAL SOFTWARE TECHNOLOGIES VIETNAM</vt:lpstr>
      <vt:lpstr>CẤU TRÚC BÀI THUYẾT TRÌNH</vt:lpstr>
      <vt:lpstr>CẤU TRÚC BÀI THUYẾT TRÌNH</vt:lpstr>
      <vt:lpstr>Lý do chọn đề tài</vt:lpstr>
      <vt:lpstr>Giới thiệu về ứng dụng</vt:lpstr>
      <vt:lpstr>Giới thiệu về ứng dụng</vt:lpstr>
      <vt:lpstr>Giới thiệu về hệ thống đề xuất nội dung</vt:lpstr>
      <vt:lpstr>Giới thiệu về hệ thống đề xuất nội dung</vt:lpstr>
      <vt:lpstr>Giới thiệu về hệ thống đề xuất nội dung</vt:lpstr>
      <vt:lpstr>Giới thiệu về hệ thống đề xuất nội dung</vt:lpstr>
      <vt:lpstr>Giới thiệu về hệ thống đề xuất nội dung</vt:lpstr>
      <vt:lpstr>Giới thiệu về hệ thống đề xuất nội dung</vt:lpstr>
      <vt:lpstr>Ứng dụng Incognito Music</vt:lpstr>
      <vt:lpstr>Kết quả đạt được và kiến nghị</vt:lpstr>
      <vt:lpstr>BÁO CÁO ĐỒ ÁN TỐT NGHIỆP  NGHIÊN CỨU HỆ THỐNG ĐỀ XUẤT NỘI DUNG ÁP DỤNG KĨ THUẬT CONTENT-BASED FILTERING TRONG ỨNG DỤNG NGHE NHẠC TRỰC TUYẾN INCOGNITO MUSIC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khanh</dc:creator>
  <cp:lastModifiedBy>M NexT</cp:lastModifiedBy>
  <cp:revision>145</cp:revision>
  <dcterms:created xsi:type="dcterms:W3CDTF">2021-04-24T02:00:00Z</dcterms:created>
  <dcterms:modified xsi:type="dcterms:W3CDTF">2023-06-25T09:10:37Z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66D992BAFCC64B7F95DCA092345D8F9A</vt:lpwstr>
  </property>
  <property fmtid="{D5CDD505-2E9C-101B-9397-08002B2CF9AE}" pid="3" name="KSOProductBuildVer">
    <vt:lpwstr>2057-11.2.0.11537</vt:lpwstr>
  </property>
</Properties>
</file>