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https://thumbs.comidoc.net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https://d112y698adiu2z.cloudfront.net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https://d112y698adiu2z.cloudfront.net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https://cdn.ttgtmedia.com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https://coinworldstory.com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https://spyverificationservices.com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https://research-assets.cbinsights.com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https://spyverificationservices.com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Decentralized Identity Verification System By Blockchain And Etherium ,metamask And W3C DID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comidoc.net/750/5666802_5bde_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of Decentralized Identity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decentralized identity systems is promising with advancements in blockchain technology.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Increasing demand for privacy and security will drive innovation in this space.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Collaborations between governments, organizations, and developers will further enhance the ecosystem.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112y698adiu2z.cloudfront.net/photos/production/software_photos/002/504/276/datas/origin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Decentralized identity verification presents a revolutionary approach to managing personal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harnessing blockchain, Ethereum, MetaMask, and W3C DIDs, users can achieve secure and private identity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ongoing evolution of this technology will shape the future of digital identity.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W3C. (2023). Decentralized Identifiers (DIDs) v1.0. Retrieved from https://www.w3.org/TR/did-core/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Ethereum Foundation. (2023). Ethereum White Paper. Retrieved from https://ethereum.org/en/whitepaper/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MetaMask. (2023). About MetaMask. Retrieved from https://metamask.io/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112y698adiu2z.cloudfront.net/photos/production/software_photos/002/504/276/datas/origin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Decentralized Identity Verification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Decentralized identity verification leverages blockchain technology to enhance security and privacy.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system eliminates the need for centralized authorities to manage identity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decentralized methods, users gain greater control over their personal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ttgtmedia.com/rms/onlineimages/cio-distributed__vs_central_ledger-f_mobi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Blockchain Technology?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is a distributed ledger technology that ensures transparency and immutability.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transaction is recorded in a block and linked to previous blocks, creating a secure chain.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technology eliminates single points of failure, making data tampering nearly impossible.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65156154/figure/fig3/AS:11431281112615279@1673492123155/Illustration-of-decentralized-applications-and-smart-contracts-on-the-blockchai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Ethereum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Ethereum is a leading blockchain platform that enables smart contracts and decentralized applications (dApps).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contracts automatically execute actions based on predefined conditions, enhancing trust.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Ethereum ecosystem supports various decentralized identity solutions through its programmable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inworldstory.com/wp-content/uploads/2020/06/9-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MetaMask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MetaMask is a cryptocurrency wallet and gateway to blockchain applications, facilitating easy access to Ethereum.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users to manage their digital identities and interact with dApps securely.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MetaMask, users can store their private keys safely, ensuring the security of their digital identities.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rofile/Walid-Fdhila/publication/363306857/figure/fig2/AS:11431281089094318@1665419801714/SSI-Actors-and-Responsibilities-identifiers-DiDs-by-the-World-Wide-Web-Consortiu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W3C DID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World Wide Web Consortium (W3C) Decentralized Identifier (DID) specification provides a framework for creating and managing decentralized identities.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DIDs are unique identifiers that enable individuals to own and control their identity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standard promotes interoperability across various platforms and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pyverificationservices.com/wp-content/uploads/2023/07/What-is-Decentralised-Identity-1502x800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Decentralized Identity Verification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maintain full ownership of their identity data, reducing the risk of identity theft.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Decentralized systems offer greater privacy, as personal information is not stored on central servers.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security and trust are achieved through cryptographic methods inherent in blockchain technology.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search-assets.cbinsights.com/2023/01/11193733/decentralized-identity-process-936x1024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Cases of Decentralized Identity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Decentralized identity can be applied in various sectors, including finance, healthcare, and education.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instance, it allows for secure and verifiable credentials for educational qualifications.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finance, it streamlines KYC processes, reducing fraud and improving customer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pyverificationservices.com/wp-content/uploads/2023/07/What-is-Decentralised-Identity-1502x800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Despite its advantages, decentralized identity verification faces challenges like user adoption and regulatory compliance.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technology requires significant changes in existing systems and processes, which can be a barrier.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usability and accessibility for all users is crucial for widespread adoption.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Identity Verification System By Blockchain And Etherium ,metamask And W3C DID</dc:title>
  <dc:subject>Decentralized Identity Verification System By Blockchain And Etherium ,metamask And W3C DID</dc:subject>
  <dc:creator>SlideMake.com</dc:creator>
  <cp:lastModifiedBy>SlideMake.com</cp:lastModifiedBy>
  <cp:revision>1</cp:revision>
  <dcterms:created xsi:type="dcterms:W3CDTF">2025-02-07T06:58:01Z</dcterms:created>
  <dcterms:modified xsi:type="dcterms:W3CDTF">2025-02-07T06:58:01Z</dcterms:modified>
</cp:coreProperties>
</file>