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2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C6D25B-BBEE-415E-9AC3-508A56C57471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1726CD-327E-4280-806D-3F3F1787F23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C6D25B-BBEE-415E-9AC3-508A56C57471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1726CD-327E-4280-806D-3F3F1787F2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C6D25B-BBEE-415E-9AC3-508A56C57471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1726CD-327E-4280-806D-3F3F1787F2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C6D25B-BBEE-415E-9AC3-508A56C57471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1726CD-327E-4280-806D-3F3F1787F2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C6D25B-BBEE-415E-9AC3-508A56C57471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1726CD-327E-4280-806D-3F3F1787F23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C6D25B-BBEE-415E-9AC3-508A56C57471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1726CD-327E-4280-806D-3F3F1787F2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C6D25B-BBEE-415E-9AC3-508A56C57471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1726CD-327E-4280-806D-3F3F1787F2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C6D25B-BBEE-415E-9AC3-508A56C57471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1726CD-327E-4280-806D-3F3F1787F2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C6D25B-BBEE-415E-9AC3-508A56C57471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1726CD-327E-4280-806D-3F3F1787F23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C6D25B-BBEE-415E-9AC3-508A56C57471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1726CD-327E-4280-806D-3F3F1787F23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C6D25B-BBEE-415E-9AC3-508A56C57471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1726CD-327E-4280-806D-3F3F1787F23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6C6D25B-BBEE-415E-9AC3-508A56C57471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61726CD-327E-4280-806D-3F3F1787F239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1640" y="548680"/>
            <a:ext cx="7632848" cy="1772958"/>
          </a:xfrm>
        </p:spPr>
        <p:txBody>
          <a:bodyPr/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Презентація на тему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624" y="2348880"/>
            <a:ext cx="7488832" cy="125378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endParaRPr lang="ru-RU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Рисунок 3" descr="Gold_GitHu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3068960"/>
            <a:ext cx="585216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r>
              <a:rPr lang="uk-UA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що це таке?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400" dirty="0" smtClean="0"/>
              <a:t>– </a:t>
            </a:r>
            <a:r>
              <a:rPr lang="uk-UA" sz="2000" dirty="0" smtClean="0"/>
              <a:t>Це 1 з найбільших платформ для розробки програмного забезпечення, яка дозволяє користувачем зберігати, редагувати та ділитися своїм програмним кодом(й не тільки) </a:t>
            </a:r>
            <a:r>
              <a:rPr lang="uk-UA" sz="2000" dirty="0" err="1" smtClean="0"/>
              <a:t>онлайн</a:t>
            </a:r>
            <a:r>
              <a:rPr lang="uk-UA" sz="2000" dirty="0" smtClean="0"/>
              <a:t>. </a:t>
            </a:r>
            <a:r>
              <a:rPr lang="ru-RU" sz="2000" dirty="0" smtClean="0"/>
              <a:t> Великий </a:t>
            </a:r>
            <a:r>
              <a:rPr lang="ru-RU" sz="2000" dirty="0" err="1" smtClean="0"/>
              <a:t>відсоток</a:t>
            </a:r>
            <a:r>
              <a:rPr lang="ru-RU" sz="2000" dirty="0" smtClean="0"/>
              <a:t> </a:t>
            </a:r>
            <a:r>
              <a:rPr lang="ru-RU" sz="2000" dirty="0" err="1" smtClean="0"/>
              <a:t>усіх</a:t>
            </a:r>
            <a:r>
              <a:rPr lang="ru-RU" sz="2000" dirty="0" smtClean="0"/>
              <a:t> </a:t>
            </a:r>
            <a:r>
              <a:rPr lang="ru-RU" sz="2000" dirty="0" err="1" smtClean="0"/>
              <a:t>сховищ</a:t>
            </a:r>
            <a:r>
              <a:rPr lang="ru-RU" sz="2000" dirty="0" smtClean="0"/>
              <a:t>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ru-RU" sz="2000" dirty="0" err="1" smtClean="0"/>
              <a:t>мають</a:t>
            </a:r>
            <a:r>
              <a:rPr lang="ru-RU" sz="2000" dirty="0" smtClean="0"/>
              <a:t> хост на </a:t>
            </a:r>
            <a:r>
              <a:rPr lang="en-US" sz="2000" dirty="0" err="1" smtClean="0"/>
              <a:t>GitHub</a:t>
            </a:r>
            <a:r>
              <a:rPr lang="en-US" sz="2000" dirty="0" smtClean="0"/>
              <a:t>, </a:t>
            </a:r>
            <a:r>
              <a:rPr lang="ru-RU" sz="2000" dirty="0" smtClean="0"/>
              <a:t>та </a:t>
            </a:r>
            <a:r>
              <a:rPr lang="ru-RU" sz="2000" dirty="0" err="1" smtClean="0"/>
              <a:t>багато</a:t>
            </a:r>
            <a:r>
              <a:rPr lang="ru-RU" sz="2000" dirty="0" smtClean="0"/>
              <a:t> </a:t>
            </a:r>
            <a:r>
              <a:rPr lang="ru-RU" sz="2000" dirty="0" err="1" smtClean="0"/>
              <a:t>проектів</a:t>
            </a:r>
            <a:r>
              <a:rPr lang="ru-RU" sz="2000" dirty="0" smtClean="0"/>
              <a:t> </a:t>
            </a:r>
            <a:r>
              <a:rPr lang="ru-RU" sz="2000" dirty="0" err="1" smtClean="0"/>
              <a:t>з</a:t>
            </a:r>
            <a:r>
              <a:rPr lang="ru-RU" sz="2000" dirty="0" smtClean="0"/>
              <a:t> </a:t>
            </a:r>
            <a:r>
              <a:rPr lang="ru-RU" sz="2000" dirty="0" err="1" smtClean="0"/>
              <a:t>відкритим</a:t>
            </a:r>
            <a:r>
              <a:rPr lang="ru-RU" sz="2000" dirty="0" smtClean="0"/>
              <a:t> кодом </a:t>
            </a:r>
            <a:r>
              <a:rPr lang="ru-RU" sz="2000" dirty="0" err="1" smtClean="0"/>
              <a:t>використовують</a:t>
            </a:r>
            <a:r>
              <a:rPr lang="ru-RU" sz="2000" dirty="0" smtClean="0"/>
              <a:t> </a:t>
            </a:r>
            <a:r>
              <a:rPr lang="ru-RU" sz="2000" dirty="0" err="1" smtClean="0"/>
              <a:t>задля</a:t>
            </a:r>
            <a:r>
              <a:rPr lang="ru-RU" sz="2000" dirty="0" smtClean="0"/>
              <a:t>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ru-RU" sz="2000" dirty="0" err="1" smtClean="0"/>
              <a:t>хостингу</a:t>
            </a:r>
            <a:r>
              <a:rPr lang="ru-RU" sz="2000" dirty="0" smtClean="0"/>
              <a:t>, </a:t>
            </a:r>
            <a:r>
              <a:rPr lang="ru-RU" sz="2000" dirty="0" err="1" smtClean="0"/>
              <a:t>керування</a:t>
            </a:r>
            <a:r>
              <a:rPr lang="ru-RU" sz="2000" dirty="0" smtClean="0"/>
              <a:t> </a:t>
            </a:r>
            <a:r>
              <a:rPr lang="ru-RU" sz="2000" dirty="0" err="1" smtClean="0"/>
              <a:t>завданнями</a:t>
            </a:r>
            <a:r>
              <a:rPr lang="ru-RU" sz="2000" dirty="0" smtClean="0"/>
              <a:t>, перегляду коду та для </a:t>
            </a:r>
            <a:r>
              <a:rPr lang="ru-RU" sz="2000" dirty="0" err="1" smtClean="0"/>
              <a:t>багато</a:t>
            </a:r>
            <a:r>
              <a:rPr lang="ru-RU" sz="2000" dirty="0" smtClean="0"/>
              <a:t> </a:t>
            </a:r>
            <a:r>
              <a:rPr lang="ru-RU" sz="2000" dirty="0" err="1" smtClean="0"/>
              <a:t>чого</a:t>
            </a:r>
            <a:r>
              <a:rPr lang="ru-RU" sz="2000" dirty="0" smtClean="0"/>
              <a:t> </a:t>
            </a:r>
            <a:r>
              <a:rPr lang="ru-RU" sz="2000" dirty="0" err="1" smtClean="0"/>
              <a:t>іншого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1026" name="Picture 2" descr="C:\Users\Андриан\Desktop\code-editor@2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005064"/>
            <a:ext cx="7560840" cy="2592288"/>
          </a:xfrm>
          <a:prstGeom prst="rect">
            <a:avLst/>
          </a:prstGeom>
          <a:noFill/>
        </p:spPr>
      </p:pic>
      <p:pic>
        <p:nvPicPr>
          <p:cNvPr id="1027" name="Picture 3" descr="C:\Users\Андриан\Desktop\Spongebob_sigm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0"/>
            <a:ext cx="2232248" cy="18448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-387424"/>
            <a:ext cx="7498080" cy="1440160"/>
          </a:xfrm>
        </p:spPr>
        <p:txBody>
          <a:bodyPr/>
          <a:lstStyle/>
          <a:p>
            <a:r>
              <a:rPr lang="uk-UA" b="1" dirty="0" smtClean="0">
                <a:solidFill>
                  <a:schemeClr val="accent6">
                    <a:lumMod val="50000"/>
                  </a:schemeClr>
                </a:solidFill>
                <a:latin typeface="Cambria" pitchFamily="18" charset="0"/>
              </a:rPr>
              <a:t>Історія Створення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GitHub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Cambri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764704"/>
            <a:ext cx="7498080" cy="3312368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 err="1" smtClean="0">
                <a:latin typeface="Cambria" pitchFamily="18" charset="0"/>
              </a:rPr>
              <a:t>Github</a:t>
            </a:r>
            <a:r>
              <a:rPr lang="uk-UA" sz="2000" b="1" dirty="0" smtClean="0">
                <a:latin typeface="Cambria" pitchFamily="18" charset="0"/>
              </a:rPr>
              <a:t> </a:t>
            </a:r>
            <a:r>
              <a:rPr lang="en-US" sz="2000" b="1" dirty="0" smtClean="0">
                <a:latin typeface="Cambria" pitchFamily="18" charset="0"/>
              </a:rPr>
              <a:t> </a:t>
            </a:r>
            <a:r>
              <a:rPr lang="uk-UA" sz="2000" dirty="0" smtClean="0">
                <a:latin typeface="Cambria" pitchFamily="18" charset="0"/>
              </a:rPr>
              <a:t>був заснований(та вперше </a:t>
            </a:r>
            <a:r>
              <a:rPr lang="uk-UA" sz="2000" dirty="0" err="1" smtClean="0">
                <a:latin typeface="Cambria" pitchFamily="18" charset="0"/>
              </a:rPr>
              <a:t>відкрит</a:t>
            </a:r>
            <a:r>
              <a:rPr lang="uk-UA" sz="2000" dirty="0" smtClean="0">
                <a:latin typeface="Cambria" pitchFamily="18" charset="0"/>
              </a:rPr>
              <a:t>)</a:t>
            </a:r>
            <a:r>
              <a:rPr lang="uk-UA" sz="2000" dirty="0" smtClean="0">
                <a:latin typeface="Cambria" pitchFamily="18" charset="0"/>
              </a:rPr>
              <a:t> </a:t>
            </a:r>
            <a:r>
              <a:rPr lang="uk-UA" sz="2000" dirty="0" smtClean="0">
                <a:latin typeface="Cambria" pitchFamily="18" charset="0"/>
              </a:rPr>
              <a:t>у Квітні </a:t>
            </a:r>
            <a:r>
              <a:rPr lang="uk-UA" sz="2000" b="1" dirty="0" smtClean="0">
                <a:latin typeface="Cambria" pitchFamily="18" charset="0"/>
              </a:rPr>
              <a:t>2008</a:t>
            </a:r>
            <a:r>
              <a:rPr lang="uk-UA" sz="2000" dirty="0" smtClean="0">
                <a:latin typeface="Cambria" pitchFamily="18" charset="0"/>
              </a:rPr>
              <a:t> року  4 людьми: </a:t>
            </a:r>
            <a:r>
              <a:rPr lang="uk-UA" sz="2000" u="sng" dirty="0" smtClean="0">
                <a:latin typeface="Cambria" pitchFamily="18" charset="0"/>
              </a:rPr>
              <a:t>Томом </a:t>
            </a:r>
            <a:r>
              <a:rPr lang="uk-UA" sz="2000" u="sng" dirty="0" err="1" smtClean="0">
                <a:latin typeface="Cambria" pitchFamily="18" charset="0"/>
              </a:rPr>
              <a:t>Престоном-Вернером</a:t>
            </a:r>
            <a:r>
              <a:rPr lang="uk-UA" sz="2000" dirty="0" smtClean="0">
                <a:latin typeface="Cambria" pitchFamily="18" charset="0"/>
              </a:rPr>
              <a:t>, </a:t>
            </a:r>
            <a:r>
              <a:rPr lang="uk-UA" sz="2000" u="sng" dirty="0" smtClean="0">
                <a:latin typeface="Cambria" pitchFamily="18" charset="0"/>
              </a:rPr>
              <a:t>Крісом </a:t>
            </a:r>
            <a:r>
              <a:rPr lang="uk-UA" sz="2000" u="sng" dirty="0" err="1" smtClean="0">
                <a:latin typeface="Cambria" pitchFamily="18" charset="0"/>
              </a:rPr>
              <a:t>Ванстратом</a:t>
            </a:r>
            <a:r>
              <a:rPr lang="uk-UA" sz="2000" dirty="0" smtClean="0">
                <a:latin typeface="Cambria" pitchFamily="18" charset="0"/>
              </a:rPr>
              <a:t>, </a:t>
            </a:r>
            <a:r>
              <a:rPr lang="uk-UA" sz="2000" u="sng" dirty="0" smtClean="0">
                <a:latin typeface="Cambria" pitchFamily="18" charset="0"/>
              </a:rPr>
              <a:t>Пі </a:t>
            </a:r>
            <a:r>
              <a:rPr lang="uk-UA" sz="2000" u="sng" dirty="0" err="1" smtClean="0">
                <a:latin typeface="Cambria" pitchFamily="18" charset="0"/>
              </a:rPr>
              <a:t>Джей</a:t>
            </a:r>
            <a:r>
              <a:rPr lang="uk-UA" sz="2000" u="sng" dirty="0" smtClean="0">
                <a:latin typeface="Cambria" pitchFamily="18" charset="0"/>
              </a:rPr>
              <a:t> </a:t>
            </a:r>
            <a:r>
              <a:rPr lang="uk-UA" sz="2000" u="sng" dirty="0" err="1" smtClean="0">
                <a:latin typeface="Cambria" pitchFamily="18" charset="0"/>
              </a:rPr>
              <a:t>Хайеттом</a:t>
            </a:r>
            <a:r>
              <a:rPr lang="uk-UA" sz="2000" u="sng" dirty="0" smtClean="0">
                <a:latin typeface="Cambria" pitchFamily="18" charset="0"/>
              </a:rPr>
              <a:t> </a:t>
            </a:r>
            <a:r>
              <a:rPr lang="uk-UA" sz="2000" dirty="0" smtClean="0">
                <a:latin typeface="Cambria" pitchFamily="18" charset="0"/>
              </a:rPr>
              <a:t>та </a:t>
            </a:r>
            <a:r>
              <a:rPr lang="uk-UA" sz="2000" u="sng" dirty="0" smtClean="0">
                <a:latin typeface="Cambria" pitchFamily="18" charset="0"/>
              </a:rPr>
              <a:t>Скоттом </a:t>
            </a:r>
            <a:r>
              <a:rPr lang="uk-UA" sz="2000" u="sng" dirty="0" err="1" smtClean="0">
                <a:latin typeface="Cambria" pitchFamily="18" charset="0"/>
              </a:rPr>
              <a:t>Чаконом</a:t>
            </a:r>
            <a:r>
              <a:rPr lang="uk-UA" sz="2000" dirty="0" smtClean="0">
                <a:latin typeface="Cambria" pitchFamily="18" charset="0"/>
              </a:rPr>
              <a:t>.</a:t>
            </a:r>
          </a:p>
          <a:p>
            <a:pPr algn="r">
              <a:buNone/>
            </a:pPr>
            <a:r>
              <a:rPr lang="uk-UA" sz="2000" dirty="0" smtClean="0">
                <a:latin typeface="Cambria" pitchFamily="18" charset="0"/>
              </a:rPr>
              <a:t>Ідея цього </a:t>
            </a:r>
            <a:r>
              <a:rPr lang="uk-UA" sz="2000" dirty="0" err="1" smtClean="0">
                <a:latin typeface="Cambria" pitchFamily="18" charset="0"/>
              </a:rPr>
              <a:t>проєкту</a:t>
            </a:r>
            <a:r>
              <a:rPr lang="uk-UA" sz="2000" dirty="0" smtClean="0">
                <a:latin typeface="Cambria" pitchFamily="18" charset="0"/>
              </a:rPr>
              <a:t> виникла с потреби створити платформу,</a:t>
            </a:r>
          </a:p>
          <a:p>
            <a:pPr algn="r">
              <a:buNone/>
            </a:pPr>
            <a:r>
              <a:rPr lang="uk-UA" sz="2000" dirty="0" smtClean="0">
                <a:latin typeface="Cambria" pitchFamily="18" charset="0"/>
              </a:rPr>
              <a:t>Де розробники могли б легко</a:t>
            </a:r>
          </a:p>
          <a:p>
            <a:pPr algn="r">
              <a:buNone/>
            </a:pPr>
            <a:r>
              <a:rPr lang="uk-UA" sz="2000" dirty="0" smtClean="0">
                <a:latin typeface="Cambria" pitchFamily="18" charset="0"/>
              </a:rPr>
              <a:t>Співпрацювати над </a:t>
            </a:r>
            <a:r>
              <a:rPr lang="uk-UA" sz="2000" dirty="0" err="1" smtClean="0">
                <a:latin typeface="Cambria" pitchFamily="18" charset="0"/>
              </a:rPr>
              <a:t>проєктами</a:t>
            </a:r>
            <a:endParaRPr lang="uk-UA" sz="2000" dirty="0" smtClean="0">
              <a:latin typeface="Cambria" pitchFamily="18" charset="0"/>
            </a:endParaRPr>
          </a:p>
          <a:p>
            <a:pPr algn="r">
              <a:buNone/>
            </a:pPr>
            <a:r>
              <a:rPr lang="uk-UA" sz="2000" dirty="0" smtClean="0">
                <a:latin typeface="Cambria" pitchFamily="18" charset="0"/>
              </a:rPr>
              <a:t>Розробка </a:t>
            </a:r>
            <a:r>
              <a:rPr lang="en-US" sz="2000" dirty="0" err="1" smtClean="0">
                <a:latin typeface="Cambria" pitchFamily="18" charset="0"/>
              </a:rPr>
              <a:t>Github</a:t>
            </a:r>
            <a:r>
              <a:rPr lang="en-US" sz="2000" dirty="0" smtClean="0">
                <a:latin typeface="Cambria" pitchFamily="18" charset="0"/>
              </a:rPr>
              <a:t> </a:t>
            </a:r>
            <a:r>
              <a:rPr lang="ru-RU" sz="2000" dirty="0" err="1" smtClean="0">
                <a:latin typeface="Cambria" pitchFamily="18" charset="0"/>
              </a:rPr>
              <a:t>почалася</a:t>
            </a:r>
            <a:r>
              <a:rPr lang="ru-RU" sz="2000" dirty="0" smtClean="0">
                <a:latin typeface="Cambria" pitchFamily="18" charset="0"/>
              </a:rPr>
              <a:t> </a:t>
            </a:r>
          </a:p>
          <a:p>
            <a:pPr algn="r">
              <a:buNone/>
            </a:pPr>
            <a:r>
              <a:rPr lang="uk-UA" sz="2000" dirty="0" smtClean="0">
                <a:latin typeface="Cambria" pitchFamily="18" charset="0"/>
              </a:rPr>
              <a:t>У </a:t>
            </a:r>
            <a:r>
              <a:rPr lang="uk-UA" sz="2000" b="1" dirty="0" smtClean="0">
                <a:latin typeface="Cambria" pitchFamily="18" charset="0"/>
              </a:rPr>
              <a:t>2007</a:t>
            </a:r>
            <a:r>
              <a:rPr lang="uk-UA" sz="2000" dirty="0" smtClean="0">
                <a:latin typeface="Cambria" pitchFamily="18" charset="0"/>
              </a:rPr>
              <a:t> році</a:t>
            </a:r>
          </a:p>
          <a:p>
            <a:pPr algn="r"/>
            <a:endParaRPr lang="ru-RU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C:\Users\Андриан\Desktop\Dream_Team_Series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5661248"/>
            <a:ext cx="4329683" cy="1196752"/>
          </a:xfrm>
          <a:prstGeom prst="rect">
            <a:avLst/>
          </a:prstGeom>
          <a:noFill/>
        </p:spPr>
      </p:pic>
      <p:pic>
        <p:nvPicPr>
          <p:cNvPr id="2051" name="Picture 3" descr="C:\Users\Андриан\Desktop\PJ Hyet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221088"/>
            <a:ext cx="1800200" cy="1584176"/>
          </a:xfrm>
          <a:prstGeom prst="rect">
            <a:avLst/>
          </a:prstGeom>
          <a:noFill/>
        </p:spPr>
      </p:pic>
      <p:pic>
        <p:nvPicPr>
          <p:cNvPr id="2052" name="Picture 4" descr="C:\Users\Андриан\Desktop\Chris Wanstrath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3203846" y="4221088"/>
            <a:ext cx="1800201" cy="1616968"/>
          </a:xfrm>
          <a:prstGeom prst="rect">
            <a:avLst/>
          </a:prstGeom>
          <a:noFill/>
        </p:spPr>
      </p:pic>
      <p:pic>
        <p:nvPicPr>
          <p:cNvPr id="2053" name="Picture 5" descr="C:\Users\Андриан\Desktop\Tom-Preston-Werne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331640" y="2492896"/>
            <a:ext cx="1800200" cy="1678757"/>
          </a:xfrm>
          <a:prstGeom prst="rect">
            <a:avLst/>
          </a:prstGeom>
          <a:noFill/>
        </p:spPr>
      </p:pic>
      <p:pic>
        <p:nvPicPr>
          <p:cNvPr id="2054" name="Picture 6" descr="C:\Users\Андриан\Desktop\Scott Chacon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75856" y="2492896"/>
            <a:ext cx="1656184" cy="1656184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3347864" y="3717032"/>
            <a:ext cx="1423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Scott Chacon</a:t>
            </a:r>
            <a:endParaRPr lang="ru-RU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619672" y="5373216"/>
            <a:ext cx="110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P. J.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Hyett</a:t>
            </a:r>
            <a:endParaRPr lang="ru-RU" b="1" dirty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203848" y="5373216"/>
            <a:ext cx="1711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Chris </a:t>
            </a:r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Wanstrath</a:t>
            </a:r>
            <a:endParaRPr lang="ru-RU" b="1" dirty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403648" y="3501008"/>
            <a:ext cx="17063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Tom </a:t>
            </a:r>
            <a:endParaRPr lang="uk-UA" b="1" dirty="0" smtClean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Calibri" pitchFamily="34" charset="0"/>
              </a:rPr>
              <a:t>Preston-Werner</a:t>
            </a:r>
            <a:endParaRPr lang="ru-RU" b="1" dirty="0">
              <a:solidFill>
                <a:schemeClr val="bg1">
                  <a:lumMod val="95000"/>
                </a:schemeClr>
              </a:solidFill>
              <a:latin typeface="Calibri" pitchFamily="34" charset="0"/>
            </a:endParaRPr>
          </a:p>
        </p:txBody>
      </p:sp>
      <p:pic>
        <p:nvPicPr>
          <p:cNvPr id="2055" name="Picture 7" descr="C:\Users\Андриан\Desktop\GitHub-Logo-2008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56176" y="3933056"/>
            <a:ext cx="2688299" cy="1512168"/>
          </a:xfrm>
          <a:prstGeom prst="rect">
            <a:avLst/>
          </a:prstGeom>
          <a:noFill/>
        </p:spPr>
      </p:pic>
      <p:sp>
        <p:nvSpPr>
          <p:cNvPr id="14" name="Прямоугольник 13"/>
          <p:cNvSpPr/>
          <p:nvPr/>
        </p:nvSpPr>
        <p:spPr>
          <a:xfrm>
            <a:off x="5148064" y="4365104"/>
            <a:ext cx="10801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4800" b="1" dirty="0" smtClean="0">
                <a:latin typeface="Cambria" pitchFamily="18" charset="0"/>
              </a:rPr>
              <a:t>=</a:t>
            </a:r>
            <a:endParaRPr lang="ru-RU" sz="4800" b="1" dirty="0"/>
          </a:p>
        </p:txBody>
      </p:sp>
    </p:spTree>
  </p:cSld>
  <p:clrMapOvr>
    <a:masterClrMapping/>
  </p:clrMapOvr>
  <p:transition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Але для чого </a:t>
            </a:r>
            <a:r>
              <a:rPr lang="en-US" sz="4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r>
              <a:rPr lang="uk-UA" sz="4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використовують?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uk-UA" sz="2400" dirty="0" smtClean="0"/>
              <a:t>Цю платформу розробники також використовують відстежувати зміни в коді, співпрацювати над проектами та зберігати історію змін, бо </a:t>
            </a:r>
            <a:r>
              <a:rPr lang="en-US" sz="2400" b="1" dirty="0" err="1" smtClean="0"/>
              <a:t>Github</a:t>
            </a:r>
            <a:r>
              <a:rPr lang="en-US" sz="2400" dirty="0" smtClean="0"/>
              <a:t> </a:t>
            </a:r>
            <a:r>
              <a:rPr lang="uk-UA" sz="2400" dirty="0" smtClean="0"/>
              <a:t>не тільки про велику платформу, але й про контроль версій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pic>
        <p:nvPicPr>
          <p:cNvPr id="3074" name="Picture 2" descr="C:\Users\Андриан\Desktop\stickman_question_mark_thinking_pc_800_wh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88640"/>
            <a:ext cx="2995092" cy="1368152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Основні дії та команди, які використовуються в </a:t>
            </a:r>
            <a:r>
              <a:rPr lang="en-US" sz="4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1800" u="sng" dirty="0" err="1" smtClean="0"/>
              <a:t>git</a:t>
            </a:r>
            <a:r>
              <a:rPr lang="en-US" sz="1800" u="sng" dirty="0" smtClean="0"/>
              <a:t> init </a:t>
            </a:r>
            <a:r>
              <a:rPr lang="en-US" sz="1800" dirty="0" smtClean="0"/>
              <a:t>–</a:t>
            </a:r>
            <a:r>
              <a:rPr lang="uk-UA" sz="1800" dirty="0" smtClean="0"/>
              <a:t>Створює новий </a:t>
            </a:r>
            <a:r>
              <a:rPr lang="uk-UA" sz="1800" dirty="0" err="1" smtClean="0"/>
              <a:t>репозиторій</a:t>
            </a:r>
            <a:r>
              <a:rPr lang="uk-UA" sz="1800" dirty="0" smtClean="0"/>
              <a:t> у поточній директорії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800" u="sng" dirty="0" err="1" smtClean="0"/>
              <a:t>git</a:t>
            </a:r>
            <a:r>
              <a:rPr lang="en-US" sz="1800" u="sng" dirty="0" smtClean="0"/>
              <a:t> clone &lt;</a:t>
            </a:r>
            <a:r>
              <a:rPr lang="en-US" sz="1800" u="sng" dirty="0" err="1" smtClean="0"/>
              <a:t>url</a:t>
            </a:r>
            <a:r>
              <a:rPr lang="en-US" sz="1800" u="sng" dirty="0" smtClean="0"/>
              <a:t>&gt; </a:t>
            </a:r>
            <a:r>
              <a:rPr lang="en-US" sz="1800" dirty="0" smtClean="0"/>
              <a:t>- </a:t>
            </a:r>
            <a:r>
              <a:rPr lang="uk-UA" sz="1800" dirty="0" smtClean="0"/>
              <a:t>Копіює існуючий </a:t>
            </a:r>
            <a:r>
              <a:rPr lang="uk-UA" sz="1800" dirty="0" err="1" smtClean="0"/>
              <a:t>репозиторій</a:t>
            </a:r>
            <a:r>
              <a:rPr lang="uk-UA" sz="1800" dirty="0" smtClean="0"/>
              <a:t> з віддаленого сервера на локальний </a:t>
            </a:r>
            <a:r>
              <a:rPr lang="uk-UA" sz="1800" dirty="0" err="1" smtClean="0"/>
              <a:t>комп</a:t>
            </a:r>
            <a:r>
              <a:rPr lang="en-US" sz="1800" dirty="0" smtClean="0"/>
              <a:t>’</a:t>
            </a:r>
            <a:r>
              <a:rPr lang="uk-UA" sz="1800" dirty="0" err="1" smtClean="0"/>
              <a:t>ютер</a:t>
            </a:r>
            <a:r>
              <a:rPr lang="uk-UA" sz="1800" dirty="0" smtClean="0"/>
              <a:t>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800" u="sng" dirty="0" err="1" smtClean="0"/>
              <a:t>git</a:t>
            </a:r>
            <a:r>
              <a:rPr lang="en-US" sz="1800" u="sng" dirty="0" smtClean="0"/>
              <a:t> add &lt;</a:t>
            </a:r>
            <a:r>
              <a:rPr lang="uk-UA" sz="1800" u="sng" dirty="0" smtClean="0"/>
              <a:t>файл</a:t>
            </a:r>
            <a:r>
              <a:rPr lang="en-US" sz="1800" u="sng" dirty="0" smtClean="0"/>
              <a:t>&gt; </a:t>
            </a:r>
            <a:r>
              <a:rPr lang="en-US" sz="1800" dirty="0" smtClean="0"/>
              <a:t>- </a:t>
            </a:r>
            <a:r>
              <a:rPr lang="uk-UA" sz="1800" dirty="0" smtClean="0"/>
              <a:t>Додає зміни у файлі до індексу.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800" u="sng" dirty="0" err="1" smtClean="0"/>
              <a:t>git</a:t>
            </a:r>
            <a:r>
              <a:rPr lang="en-US" sz="1800" u="sng" dirty="0" smtClean="0"/>
              <a:t> commit -m </a:t>
            </a:r>
            <a:r>
              <a:rPr lang="uk-UA" sz="1800" u="sng" dirty="0" err="1" smtClean="0"/>
              <a:t>“опис</a:t>
            </a:r>
            <a:r>
              <a:rPr lang="uk-UA" sz="1800" u="sng" dirty="0" smtClean="0"/>
              <a:t> </a:t>
            </a:r>
            <a:r>
              <a:rPr lang="uk-UA" sz="1800" u="sng" dirty="0" err="1" smtClean="0"/>
              <a:t>змін”</a:t>
            </a:r>
            <a:r>
              <a:rPr lang="uk-UA" sz="1800" u="sng" dirty="0" smtClean="0"/>
              <a:t> </a:t>
            </a:r>
            <a:r>
              <a:rPr lang="uk-UA" sz="1800" dirty="0" smtClean="0"/>
              <a:t>– Зберігає зміни в історії </a:t>
            </a:r>
            <a:r>
              <a:rPr lang="uk-UA" sz="1800" dirty="0" err="1" smtClean="0"/>
              <a:t>репозиторію</a:t>
            </a:r>
            <a:r>
              <a:rPr lang="uk-UA" sz="1800" dirty="0" smtClean="0"/>
              <a:t> з описом.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800" u="sng" dirty="0" err="1" smtClean="0"/>
              <a:t>git</a:t>
            </a:r>
            <a:r>
              <a:rPr lang="en-US" sz="1800" u="sng" dirty="0" smtClean="0"/>
              <a:t> status </a:t>
            </a:r>
            <a:r>
              <a:rPr lang="en-US" sz="1800" dirty="0" smtClean="0"/>
              <a:t>– </a:t>
            </a:r>
            <a:r>
              <a:rPr lang="uk-UA" sz="1800" dirty="0" smtClean="0"/>
              <a:t>Показує стан файлів у робочій директорії та індексі.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800" u="sng" dirty="0" err="1" smtClean="0"/>
              <a:t>git</a:t>
            </a:r>
            <a:r>
              <a:rPr lang="en-US" sz="1800" u="sng" dirty="0" smtClean="0"/>
              <a:t> log </a:t>
            </a:r>
            <a:r>
              <a:rPr lang="en-US" sz="1800" dirty="0" smtClean="0"/>
              <a:t>– </a:t>
            </a:r>
            <a:r>
              <a:rPr lang="uk-UA" sz="1800" dirty="0" smtClean="0"/>
              <a:t>Відображає історію </a:t>
            </a:r>
            <a:r>
              <a:rPr lang="uk-UA" sz="1800" dirty="0" err="1" smtClean="0"/>
              <a:t>коммітів</a:t>
            </a:r>
            <a:r>
              <a:rPr lang="uk-UA" sz="1800" dirty="0" smtClean="0"/>
              <a:t> у </a:t>
            </a:r>
            <a:r>
              <a:rPr lang="uk-UA" sz="1800" dirty="0" err="1" smtClean="0"/>
              <a:t>репозиторії</a:t>
            </a:r>
            <a:r>
              <a:rPr lang="en-US" sz="1800" dirty="0" smtClean="0"/>
              <a:t>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800" u="sng" dirty="0" err="1" smtClean="0"/>
              <a:t>git</a:t>
            </a:r>
            <a:r>
              <a:rPr lang="en-US" sz="1800" u="sng" dirty="0" smtClean="0"/>
              <a:t> push </a:t>
            </a:r>
            <a:r>
              <a:rPr lang="en-US" sz="1800" dirty="0" smtClean="0"/>
              <a:t>– </a:t>
            </a:r>
            <a:r>
              <a:rPr lang="uk-UA" sz="1800" dirty="0" smtClean="0"/>
              <a:t>Відправляє локальні </a:t>
            </a:r>
            <a:r>
              <a:rPr lang="uk-UA" sz="1800" dirty="0" err="1" smtClean="0"/>
              <a:t>хміни</a:t>
            </a:r>
            <a:r>
              <a:rPr lang="uk-UA" sz="1800" dirty="0" smtClean="0"/>
              <a:t> на віддалений </a:t>
            </a:r>
            <a:r>
              <a:rPr lang="uk-UA" sz="1800" dirty="0" err="1" smtClean="0"/>
              <a:t>репозиторій</a:t>
            </a:r>
            <a:r>
              <a:rPr lang="uk-UA" sz="1800" dirty="0" smtClean="0"/>
              <a:t>.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1800" u="sng" dirty="0" err="1" smtClean="0"/>
              <a:t>git</a:t>
            </a:r>
            <a:r>
              <a:rPr lang="en-US" sz="1800" u="sng" dirty="0" smtClean="0"/>
              <a:t> pull </a:t>
            </a:r>
            <a:r>
              <a:rPr lang="en-US" sz="1800" dirty="0" smtClean="0"/>
              <a:t>– </a:t>
            </a:r>
            <a:r>
              <a:rPr lang="uk-UA" sz="1800" dirty="0" smtClean="0"/>
              <a:t>Завантажує зміни з віддаленого </a:t>
            </a:r>
            <a:r>
              <a:rPr lang="uk-UA" sz="1800" dirty="0" err="1" smtClean="0"/>
              <a:t>репозиторію</a:t>
            </a:r>
            <a:r>
              <a:rPr lang="uk-UA" sz="1800" dirty="0" smtClean="0"/>
              <a:t> та об</a:t>
            </a:r>
            <a:r>
              <a:rPr lang="en-US" sz="1800" dirty="0" smtClean="0"/>
              <a:t>’</a:t>
            </a:r>
            <a:r>
              <a:rPr lang="uk-UA" sz="1800" dirty="0" err="1" smtClean="0"/>
              <a:t>єднує</a:t>
            </a:r>
            <a:r>
              <a:rPr lang="uk-UA" sz="1800" dirty="0" smtClean="0"/>
              <a:t> їх з локальними.</a:t>
            </a:r>
            <a:endParaRPr lang="ru-RU" sz="1800" dirty="0"/>
          </a:p>
        </p:txBody>
      </p:sp>
      <p:pic>
        <p:nvPicPr>
          <p:cNvPr id="4098" name="Picture 2" descr="C:\Users\Андриан\Desktop\910979a5f0722da3fccb2e1032dc3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4941168"/>
            <a:ext cx="3563888" cy="19168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 </a:t>
            </a:r>
            <a:r>
              <a:rPr lang="uk-UA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 1 із цих команд є команда </a:t>
            </a:r>
            <a:r>
              <a:rPr lang="en-US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commit?</a:t>
            </a:r>
            <a:r>
              <a:rPr lang="uk-UA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що це за команда?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err="1" smtClean="0"/>
              <a:t>Комміт</a:t>
            </a:r>
            <a:r>
              <a:rPr lang="uk-UA" b="1" dirty="0" smtClean="0"/>
              <a:t>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en-US" b="1" dirty="0" smtClean="0"/>
              <a:t>) </a:t>
            </a:r>
            <a:r>
              <a:rPr lang="en-US" sz="2400" dirty="0" smtClean="0"/>
              <a:t>– </a:t>
            </a:r>
            <a:r>
              <a:rPr lang="uk-UA" sz="2400" dirty="0" smtClean="0"/>
              <a:t>це збереження змін у </a:t>
            </a:r>
            <a:r>
              <a:rPr lang="uk-UA" sz="2400" dirty="0" err="1" smtClean="0"/>
              <a:t>репозиторії</a:t>
            </a:r>
            <a:r>
              <a:rPr lang="uk-UA" sz="2400" dirty="0" smtClean="0"/>
              <a:t> з описом цих змін. Кожен </a:t>
            </a:r>
            <a:r>
              <a:rPr lang="uk-UA" sz="2400" dirty="0" err="1" smtClean="0"/>
              <a:t>комміт</a:t>
            </a:r>
            <a:r>
              <a:rPr lang="uk-UA" sz="2400" dirty="0" smtClean="0"/>
              <a:t> містить унікальний ідентифікатор, який дозволяє відстежувати конкретні зміни у файлі(або у файлах)</a:t>
            </a:r>
          </a:p>
          <a:p>
            <a:r>
              <a:rPr lang="uk-UA" sz="2400" dirty="0" smtClean="0"/>
              <a:t>Наприклад </a:t>
            </a:r>
            <a:r>
              <a:rPr lang="uk-UA" sz="2400" dirty="0" err="1" smtClean="0"/>
              <a:t>комміт</a:t>
            </a:r>
            <a:r>
              <a:rPr lang="uk-UA" sz="2400" dirty="0" smtClean="0"/>
              <a:t> може:</a:t>
            </a:r>
          </a:p>
          <a:p>
            <a:pPr>
              <a:buNone/>
            </a:pPr>
            <a:r>
              <a:rPr lang="uk-U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Відстежуати</a:t>
            </a:r>
            <a:r>
              <a:rPr lang="uk-U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історію змін, повернення до попередніх версій, співпраця</a:t>
            </a:r>
          </a:p>
          <a:p>
            <a:r>
              <a:rPr lang="uk-UA" sz="2400" dirty="0" smtClean="0"/>
              <a:t>Приклад створення </a:t>
            </a:r>
            <a:r>
              <a:rPr lang="uk-UA" sz="2400" dirty="0" err="1" smtClean="0"/>
              <a:t>комміту</a:t>
            </a:r>
            <a:r>
              <a:rPr lang="uk-UA" sz="2400" dirty="0" smtClean="0"/>
              <a:t>:</a:t>
            </a:r>
          </a:p>
          <a:p>
            <a:pPr>
              <a:buNone/>
            </a:pPr>
            <a:r>
              <a:rPr lang="en-US" sz="2400" u="sng" dirty="0" err="1" smtClean="0"/>
              <a:t>git</a:t>
            </a:r>
            <a:r>
              <a:rPr lang="en-US" sz="2400" u="sng" dirty="0" smtClean="0"/>
              <a:t> add &lt;</a:t>
            </a:r>
            <a:r>
              <a:rPr lang="uk-UA" sz="2400" u="sng" dirty="0" smtClean="0"/>
              <a:t>файл</a:t>
            </a:r>
            <a:r>
              <a:rPr lang="en-US" sz="2400" u="sng" dirty="0" smtClean="0"/>
              <a:t>&gt; </a:t>
            </a:r>
            <a:endParaRPr lang="en-US" sz="2400" u="sng" dirty="0" smtClean="0"/>
          </a:p>
          <a:p>
            <a:pPr>
              <a:buNone/>
            </a:pPr>
            <a:r>
              <a:rPr lang="en-US" sz="2400" u="sng" dirty="0" err="1" smtClean="0"/>
              <a:t>git</a:t>
            </a:r>
            <a:r>
              <a:rPr lang="en-US" sz="2400" u="sng" dirty="0" smtClean="0"/>
              <a:t> </a:t>
            </a:r>
            <a:r>
              <a:rPr lang="en-US" sz="2400" u="sng" dirty="0" smtClean="0"/>
              <a:t>commit -m </a:t>
            </a:r>
            <a:r>
              <a:rPr lang="uk-UA" sz="2400" u="sng" dirty="0" err="1" smtClean="0"/>
              <a:t>“опис</a:t>
            </a:r>
            <a:r>
              <a:rPr lang="uk-UA" sz="2400" u="sng" dirty="0" smtClean="0"/>
              <a:t> </a:t>
            </a:r>
            <a:r>
              <a:rPr lang="uk-UA" sz="2400" u="sng" dirty="0" err="1" smtClean="0"/>
              <a:t>змін”</a:t>
            </a:r>
            <a:endParaRPr lang="ru-RU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117</TotalTime>
  <Words>331</Words>
  <Application>Microsoft Office PowerPoint</Application>
  <PresentationFormat>Экран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Солнцестояние</vt:lpstr>
      <vt:lpstr>Презентація на тему</vt:lpstr>
      <vt:lpstr>Github, що це таке?</vt:lpstr>
      <vt:lpstr>Історія Створення GitHub</vt:lpstr>
      <vt:lpstr>Але для чого Github використовують?</vt:lpstr>
      <vt:lpstr>Основні дії та команди, які використовуються в Git:</vt:lpstr>
      <vt:lpstr> В 1 із цих команд є команда commit?, що це за команда?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Андриан</dc:creator>
  <cp:lastModifiedBy>Андриан</cp:lastModifiedBy>
  <cp:revision>12</cp:revision>
  <dcterms:created xsi:type="dcterms:W3CDTF">2024-09-22T13:53:41Z</dcterms:created>
  <dcterms:modified xsi:type="dcterms:W3CDTF">2024-09-22T15:50:48Z</dcterms:modified>
</cp:coreProperties>
</file>