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346700" y="2552700"/>
            <a:ext cx="1432560" cy="1409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508625" y="2552700"/>
            <a:ext cx="1432560" cy="1409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687695" y="2552700"/>
            <a:ext cx="1432560" cy="1409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788275" y="2552700"/>
            <a:ext cx="1432560" cy="1409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960995" y="2552700"/>
            <a:ext cx="1432560" cy="1409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145780" y="2552700"/>
            <a:ext cx="1432560" cy="14097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7221855" y="3220085"/>
            <a:ext cx="75565" cy="75565"/>
          </a:xfrm>
          <a:prstGeom prst="flowChartConnec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7399020" y="3220085"/>
            <a:ext cx="75565" cy="75565"/>
          </a:xfrm>
          <a:prstGeom prst="flowChartConnec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7578090" y="3220085"/>
            <a:ext cx="75565" cy="75565"/>
          </a:xfrm>
          <a:prstGeom prst="flowChartConnec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 rot="5400000">
            <a:off x="7176135" y="764540"/>
            <a:ext cx="397510" cy="3031490"/>
          </a:xfrm>
          <a:prstGeom prst="leftBrac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 rot="16200000">
            <a:off x="8367395" y="3526790"/>
            <a:ext cx="397510" cy="1557020"/>
          </a:xfrm>
          <a:prstGeom prst="leftBrace">
            <a:avLst>
              <a:gd name="adj1" fmla="val 14217"/>
              <a:gd name="adj2" fmla="val 50000"/>
            </a:avLst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346190" y="17132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32-layer </a:t>
            </a:r>
            <a:r>
              <a:rPr lang="en-US" altLang="zh-CN"/>
              <a:t>Transformer 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615555" y="45040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12-layer for training</a:t>
            </a:r>
            <a:endParaRPr lang="en-US" altLang="zh-CN"/>
          </a:p>
        </p:txBody>
      </p:sp>
      <p:sp>
        <p:nvSpPr>
          <p:cNvPr id="17" name="左大括号 16"/>
          <p:cNvSpPr/>
          <p:nvPr/>
        </p:nvSpPr>
        <p:spPr>
          <a:xfrm rot="16200000">
            <a:off x="6409690" y="3260090"/>
            <a:ext cx="397510" cy="2089785"/>
          </a:xfrm>
          <a:prstGeom prst="leftBrace">
            <a:avLst>
              <a:gd name="adj1" fmla="val 14217"/>
              <a:gd name="adj2" fmla="val 50000"/>
            </a:avLst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769610" y="45040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20-layer f</a:t>
            </a:r>
            <a:r>
              <a:rPr lang="en-US" altLang="zh-CN"/>
              <a:t>rozon</a:t>
            </a:r>
            <a:endParaRPr lang="en-US" altLang="zh-CN"/>
          </a:p>
        </p:txBody>
      </p:sp>
      <p:sp>
        <p:nvSpPr>
          <p:cNvPr id="19" name="单圆角矩形 18"/>
          <p:cNvSpPr/>
          <p:nvPr/>
        </p:nvSpPr>
        <p:spPr>
          <a:xfrm>
            <a:off x="132715" y="2943225"/>
            <a:ext cx="822325" cy="786765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60020" y="3815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Notes</a:t>
            </a:r>
            <a:endParaRPr lang="en-US" altLang="zh-CN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84150" y="3061335"/>
            <a:ext cx="523875" cy="3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77800" y="3194685"/>
            <a:ext cx="6921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84150" y="3321685"/>
            <a:ext cx="6921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87325" y="3448685"/>
            <a:ext cx="6921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87325" y="3575685"/>
            <a:ext cx="6921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单圆角矩形 29"/>
          <p:cNvSpPr/>
          <p:nvPr/>
        </p:nvSpPr>
        <p:spPr>
          <a:xfrm>
            <a:off x="2714625" y="2943225"/>
            <a:ext cx="822325" cy="786765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2876550" y="3194050"/>
            <a:ext cx="447675" cy="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2876550" y="3317240"/>
            <a:ext cx="428625" cy="4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876550" y="3448685"/>
            <a:ext cx="438150" cy="2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左大括号 38"/>
          <p:cNvSpPr/>
          <p:nvPr/>
        </p:nvSpPr>
        <p:spPr>
          <a:xfrm>
            <a:off x="2778760" y="3062605"/>
            <a:ext cx="76200" cy="11811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大括号 39"/>
          <p:cNvSpPr/>
          <p:nvPr/>
        </p:nvSpPr>
        <p:spPr>
          <a:xfrm rot="10800000">
            <a:off x="3369945" y="3519805"/>
            <a:ext cx="77470" cy="118745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790825" y="3815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JSON </a:t>
            </a:r>
            <a:endParaRPr lang="en-US" altLang="zh-CN"/>
          </a:p>
        </p:txBody>
      </p:sp>
      <p:sp>
        <p:nvSpPr>
          <p:cNvPr id="43" name="上弧形箭头 42"/>
          <p:cNvSpPr/>
          <p:nvPr/>
        </p:nvSpPr>
        <p:spPr>
          <a:xfrm>
            <a:off x="1209675" y="2673350"/>
            <a:ext cx="1308100" cy="254000"/>
          </a:xfrm>
          <a:prstGeom prst="curved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303655" y="29933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Prompt </a:t>
            </a:r>
            <a:endParaRPr lang="en-US" altLang="zh-CN"/>
          </a:p>
          <a:p>
            <a:r>
              <a:rPr lang="en-US" altLang="zh-CN"/>
              <a:t>Engineering</a:t>
            </a:r>
            <a:endParaRPr lang="en-US" altLang="zh-CN"/>
          </a:p>
        </p:txBody>
      </p:sp>
      <p:sp>
        <p:nvSpPr>
          <p:cNvPr id="45" name="矩形 44"/>
          <p:cNvSpPr/>
          <p:nvPr/>
        </p:nvSpPr>
        <p:spPr>
          <a:xfrm>
            <a:off x="4318000" y="2153920"/>
            <a:ext cx="319405" cy="2261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447415" y="45085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Biomistral </a:t>
            </a:r>
            <a:r>
              <a:rPr lang="en-US" altLang="zh-CN"/>
              <a:t>Tokenizer</a:t>
            </a:r>
            <a:endParaRPr lang="en-US" altLang="zh-CN"/>
          </a:p>
        </p:txBody>
      </p:sp>
      <p:sp>
        <p:nvSpPr>
          <p:cNvPr id="48" name="右箭头 47"/>
          <p:cNvSpPr/>
          <p:nvPr/>
        </p:nvSpPr>
        <p:spPr>
          <a:xfrm>
            <a:off x="3678555" y="3091180"/>
            <a:ext cx="539115" cy="405130"/>
          </a:xfrm>
          <a:prstGeom prst="rightArrow">
            <a:avLst>
              <a:gd name="adj1" fmla="val 50000"/>
              <a:gd name="adj2" fmla="val 4464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4737735" y="3064510"/>
            <a:ext cx="539115" cy="405130"/>
          </a:xfrm>
          <a:prstGeom prst="rightArrow">
            <a:avLst>
              <a:gd name="adj1" fmla="val 50000"/>
              <a:gd name="adj2" fmla="val 4464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9435" y="1052830"/>
            <a:ext cx="2299335" cy="17767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265" y="1052830"/>
            <a:ext cx="2235835" cy="177673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6534150" y="1484630"/>
            <a:ext cx="6350" cy="1050290"/>
          </a:xfrm>
          <a:prstGeom prst="straightConnector1">
            <a:avLst/>
          </a:prstGeom>
          <a:ln w="12700" cap="flat" cmpd="sng" algn="ctr">
            <a:solidFill>
              <a:schemeClr val="accent3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007100" y="1484630"/>
            <a:ext cx="3790950" cy="191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/>
              <a:t>Selected </a:t>
            </a:r>
            <a:endParaRPr lang="en-US" altLang="zh-CN" sz="900"/>
          </a:p>
          <a:p>
            <a:r>
              <a:rPr lang="en-US" altLang="zh-CN" sz="900"/>
              <a:t>Point</a:t>
            </a:r>
            <a:endParaRPr lang="en-US" altLang="zh-CN" sz="9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730" y="833120"/>
            <a:ext cx="1238250" cy="19964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E5ZTE3NGM1OTg1NDY4MTZkMmE4NWU4MjEzOTg3MDA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WPS 演示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Incredible&amp;为</cp:lastModifiedBy>
  <cp:revision>3</cp:revision>
  <dcterms:created xsi:type="dcterms:W3CDTF">2023-08-09T12:44:00Z</dcterms:created>
  <dcterms:modified xsi:type="dcterms:W3CDTF">2024-11-15T09:21:49Z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