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EE32E-4D2F-4ADD-A990-65E35B2B7320}" v="36" dt="2020-01-13T12:38:22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.takahashi.545@ms.saitama-u.ac.jp" userId="6b1abd4e-b4f0-4ff2-b769-d78f307bf333" providerId="ADAL" clId="{F1CEE32E-4D2F-4ADD-A990-65E35B2B7320}"/>
    <pc:docChg chg="undo custSel modSld">
      <pc:chgData name="t.takahashi.545@ms.saitama-u.ac.jp" userId="6b1abd4e-b4f0-4ff2-b769-d78f307bf333" providerId="ADAL" clId="{F1CEE32E-4D2F-4ADD-A990-65E35B2B7320}" dt="2020-01-13T12:38:42.906" v="49" actId="1076"/>
      <pc:docMkLst>
        <pc:docMk/>
      </pc:docMkLst>
      <pc:sldChg chg="addSp delSp modSp delAnim modAnim">
        <pc:chgData name="t.takahashi.545@ms.saitama-u.ac.jp" userId="6b1abd4e-b4f0-4ff2-b769-d78f307bf333" providerId="ADAL" clId="{F1CEE32E-4D2F-4ADD-A990-65E35B2B7320}" dt="2020-01-13T12:38:42.906" v="49" actId="1076"/>
        <pc:sldMkLst>
          <pc:docMk/>
          <pc:sldMk cId="2795049980" sldId="256"/>
        </pc:sldMkLst>
        <pc:picChg chg="add del mod">
          <ac:chgData name="t.takahashi.545@ms.saitama-u.ac.jp" userId="6b1abd4e-b4f0-4ff2-b769-d78f307bf333" providerId="ADAL" clId="{F1CEE32E-4D2F-4ADD-A990-65E35B2B7320}" dt="2020-01-13T12:24:32.228" v="5" actId="478"/>
          <ac:picMkLst>
            <pc:docMk/>
            <pc:sldMk cId="2795049980" sldId="256"/>
            <ac:picMk id="6" creationId="{8E105EF2-A1C5-4E4B-85E9-EEF7DF8C9D12}"/>
          </ac:picMkLst>
        </pc:picChg>
        <pc:picChg chg="add mod">
          <ac:chgData name="t.takahashi.545@ms.saitama-u.ac.jp" userId="6b1abd4e-b4f0-4ff2-b769-d78f307bf333" providerId="ADAL" clId="{F1CEE32E-4D2F-4ADD-A990-65E35B2B7320}" dt="2020-01-13T12:38:23.308" v="48" actId="1076"/>
          <ac:picMkLst>
            <pc:docMk/>
            <pc:sldMk cId="2795049980" sldId="256"/>
            <ac:picMk id="7" creationId="{B8C8E33E-9355-4D8D-AD51-46285468C368}"/>
          </ac:picMkLst>
        </pc:picChg>
        <pc:picChg chg="add mod">
          <ac:chgData name="t.takahashi.545@ms.saitama-u.ac.jp" userId="6b1abd4e-b4f0-4ff2-b769-d78f307bf333" providerId="ADAL" clId="{F1CEE32E-4D2F-4ADD-A990-65E35B2B7320}" dt="2020-01-13T12:33:13.707" v="17" actId="1076"/>
          <ac:picMkLst>
            <pc:docMk/>
            <pc:sldMk cId="2795049980" sldId="256"/>
            <ac:picMk id="9" creationId="{586CD1DF-1082-4628-8A92-0D86F068D7AC}"/>
          </ac:picMkLst>
        </pc:picChg>
        <pc:picChg chg="add mod">
          <ac:chgData name="t.takahashi.545@ms.saitama-u.ac.jp" userId="6b1abd4e-b4f0-4ff2-b769-d78f307bf333" providerId="ADAL" clId="{F1CEE32E-4D2F-4ADD-A990-65E35B2B7320}" dt="2020-01-13T12:38:42.906" v="49" actId="1076"/>
          <ac:picMkLst>
            <pc:docMk/>
            <pc:sldMk cId="2795049980" sldId="256"/>
            <ac:picMk id="10" creationId="{7444F997-931F-4352-8809-8E1BDCBCFB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1797-DBE4-40AB-9401-34F170914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A1C0-5023-4CD2-9C07-7EAA52F46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3784-B67F-4005-AB75-FDCA625F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EC40-379C-4149-8B25-AA918BE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F310-40C3-4201-96E6-5C802653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3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C8B-C278-4909-A169-D154B01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776EA-88AE-474F-B930-19395EAB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A308-6BB5-4DFD-A652-7428C29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A736-7AB0-4D56-8027-96E12AAB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D44C-EA5C-4DA1-85FC-F2BAB91F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09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FCC94-75BE-4E5A-B17B-38EBF0C2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C0D7-842B-4A64-B514-CD115810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8E54-5978-4D23-814D-0E8049F0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7C77-D649-46A2-85B6-2D0EB281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4BF2-9646-4711-9D8A-5759DFF9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3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7F04-C236-4F8C-94E7-672723B1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C369-C9FB-4F7A-9FC9-05AD3F76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14975-6E1A-4596-8419-D5E14DC7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8A18-5795-4924-AD15-8397D119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FACE-EBAF-4730-AF4D-35D4DDF0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52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33C3-2D6A-4AF4-AEEB-5280BFB0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F54B-4EF5-4B83-8DC2-85E26811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319F-BF68-4A34-9E65-B848C2E1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3A7F-82F0-4F4E-BD86-16D3ABE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F2EF-DBDD-4320-8FE1-7F65A897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47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846C-B0BD-4A2E-91EB-4F690A9F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D754-5585-44E5-92EE-519F2EE0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AFC4B-22C6-4B12-A03B-ACD511D3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E097E-2B22-4FF0-9F32-608A52FD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A3A0-2813-4F6C-A021-80BA322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BB03-40F9-4BF2-AC42-D96E64A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E40-1B72-40F8-A189-595AACA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6D9F-8E11-4E54-B5A0-5CEA2B5E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7F2E-3D17-49BA-9ADA-274D3BC0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A32D5-B374-4735-B33D-BE63C9EC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D7DE3-E0BC-4C82-9470-FE8A0EB63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DF300-A854-42ED-8378-27DE1D66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C1D68-ED05-44B7-8331-763BB77C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46350-E133-41BF-8AD5-6C6D8F26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F93F-FC1E-47A2-8808-B7A820C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AA85-9F38-46F8-A7A9-E020EAF1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9C1E-AC7C-46B5-BEE1-F0CB0A1E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9D40D-92EE-4F02-8EAA-74A8A405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81CC5-A95E-4B00-8049-0FD4A651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0495C-60B2-4095-8DC7-EAF1840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21DA3-E0E0-484C-9EBE-EE9C5CF3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10E2-0BD6-4975-8449-903C525E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F546-C1F8-4B18-9BA2-213DE702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DFFB1-6C23-4F29-86AA-97EFF5CC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9E1D7-3CED-4E31-94E1-A794192B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B3BF-A495-4399-BB31-A6BA99D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0567-09CC-4CF5-85D3-9621B1DA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419C-AA83-44E3-95AC-5B8123AE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E0239-B780-4143-89A6-E98B0E58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18611-AD3F-46D7-BEA7-532CD582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8A40-477F-4558-964A-6471C6B1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282D-5CF5-4A3E-B68E-15D9E1A7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B2B0C-2BF1-4E6E-88E8-2CB20B90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4EAA-3A45-4DB7-A029-1BFC5154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8D47-341D-4CB0-8E40-A22661F1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DC2A-902B-4F6A-B072-3E00C6679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139C-187C-4829-A851-FE19E62CA1E2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CAE5-0E42-47DD-89B0-9FC1B9068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AED2-0A10-4243-A523-913F348B7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955A-DEC2-487D-80D9-7AD690EA9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3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E9DCF-8ECD-4AC0-A274-53B713F1282F}"/>
              </a:ext>
            </a:extLst>
          </p:cNvPr>
          <p:cNvSpPr/>
          <p:nvPr/>
        </p:nvSpPr>
        <p:spPr>
          <a:xfrm>
            <a:off x="3021495" y="1245704"/>
            <a:ext cx="927653" cy="9276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E637-F0EB-46C5-938B-EA47E2F356D2}"/>
              </a:ext>
            </a:extLst>
          </p:cNvPr>
          <p:cNvSpPr/>
          <p:nvPr/>
        </p:nvSpPr>
        <p:spPr>
          <a:xfrm>
            <a:off x="5575851" y="3627783"/>
            <a:ext cx="1941444" cy="19414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_will_always_love_you">
            <a:hlinkClick r:id="" action="ppaction://media"/>
            <a:extLst>
              <a:ext uri="{FF2B5EF4-FFF2-40B4-BE49-F238E27FC236}">
                <a16:creationId xmlns:a16="http://schemas.microsoft.com/office/drawing/2014/main" id="{B8C8E33E-9355-4D8D-AD51-46285468C3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85695" y="73453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CD1DF-1082-4628-8A92-0D86F068D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19" y="1288773"/>
            <a:ext cx="5105392" cy="4451902"/>
          </a:xfrm>
          <a:prstGeom prst="rect">
            <a:avLst/>
          </a:prstGeom>
        </p:spPr>
      </p:pic>
      <p:pic>
        <p:nvPicPr>
          <p:cNvPr id="10" name="explosion.music">
            <a:hlinkClick r:id="" action="ppaction://media"/>
            <a:extLst>
              <a:ext uri="{FF2B5EF4-FFF2-40B4-BE49-F238E27FC236}">
                <a16:creationId xmlns:a16="http://schemas.microsoft.com/office/drawing/2014/main" id="{7444F997-931F-4352-8809-8E1BDCBCFB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85695" y="17095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13463 0.2159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807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AADFEA24CD83D41BD12C6AE8F829D2F" ma:contentTypeVersion="7" ma:contentTypeDescription="新しいドキュメントを作成します。" ma:contentTypeScope="" ma:versionID="6043e4caea104f56f98b90525cecf57c">
  <xsd:schema xmlns:xsd="http://www.w3.org/2001/XMLSchema" xmlns:xs="http://www.w3.org/2001/XMLSchema" xmlns:p="http://schemas.microsoft.com/office/2006/metadata/properties" xmlns:ns3="c8ea66b8-3e24-43e4-b4c1-38dcd2aa2364" targetNamespace="http://schemas.microsoft.com/office/2006/metadata/properties" ma:root="true" ma:fieldsID="667b767ceb07d055e0ee132a9a97d021" ns3:_="">
    <xsd:import namespace="c8ea66b8-3e24-43e4-b4c1-38dcd2aa23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a66b8-3e24-43e4-b4c1-38dcd2aa2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AECD4-4134-4EA9-BF61-9CED47A452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a66b8-3e24-43e4-b4c1-38dcd2aa2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5F7BB6-D910-4B83-A4D4-787712492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81B84F-6F22-4DEE-9D83-5FB28C71FF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8ea66b8-3e24-43e4-b4c1-38dcd2aa236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t.takahashi.545@ms.saitama-u.ac.jp</dc:creator>
  <cp:lastModifiedBy>t.takahashi.545@ms.saitama-u.ac.jp</cp:lastModifiedBy>
  <cp:revision>1</cp:revision>
  <dcterms:created xsi:type="dcterms:W3CDTF">2020-01-13T12:23:23Z</dcterms:created>
  <dcterms:modified xsi:type="dcterms:W3CDTF">2020-01-13T12:38:44Z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0x010100CAADFEA24CD83D41BD12C6AE8F829D2F</vt:lpwstr>
  </property>
</Properties>
</file>