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72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0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7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04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29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23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29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448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046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2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31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419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752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8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28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5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5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8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537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3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E965E-584F-4F48-BCAF-388B3A6B5A10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4E87A6-7FFA-47D1-8277-D8AB08C63F72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Classification</a:t>
            </a:r>
            <a:r>
              <a:rPr lang="pl-PL" dirty="0" smtClean="0"/>
              <a:t> Advanced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3600" dirty="0" err="1" smtClean="0"/>
              <a:t>Decision</a:t>
            </a:r>
            <a:r>
              <a:rPr lang="pl-PL" sz="3600" dirty="0" smtClean="0"/>
              <a:t> </a:t>
            </a:r>
            <a:r>
              <a:rPr lang="pl-PL" sz="3600" dirty="0" err="1" smtClean="0"/>
              <a:t>Tree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60509" y="5941567"/>
            <a:ext cx="38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Mikołaj Nawojowski, Wojciech Nowak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42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2</TotalTime>
  <Words>9</Words>
  <Application>Microsoft Office PowerPoint</Application>
  <PresentationFormat>Panoramiczny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 2</vt:lpstr>
      <vt:lpstr>HDOfficeLightV0</vt:lpstr>
      <vt:lpstr>Retrospekcja</vt:lpstr>
      <vt:lpstr>Classification Advanced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Advanced</dc:title>
  <dc:creator>Wojciech Nowak</dc:creator>
  <cp:lastModifiedBy>Wojciech Nowak</cp:lastModifiedBy>
  <cp:revision>1</cp:revision>
  <dcterms:created xsi:type="dcterms:W3CDTF">2018-01-21T17:52:51Z</dcterms:created>
  <dcterms:modified xsi:type="dcterms:W3CDTF">2018-01-21T17:55:19Z</dcterms:modified>
</cp:coreProperties>
</file>