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820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12" autoAdjust="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A631-F94F-4307-9397-E4D14E6B6375}" type="datetimeFigureOut">
              <a:rPr lang="pl-PL" smtClean="0"/>
              <a:t>2018-01-29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713-56A1-4F38-957E-64597942F7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6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F9713-56A1-4F38-957E-64597942F7FB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1-D8AC-4502-A6FF-7A02F7192E4A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02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0F-B264-4CEA-A929-2DDB2F237523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7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E17E-7D44-497B-828B-50854E28D883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04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E749DA-124D-4CFC-8FBF-63B3AF83440D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962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C1DC-B33C-464A-AE44-E46E9855B17C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80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5A9ED8-63A9-43CD-B2B6-0E773FEE52AF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09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F5AE-EDA5-4991-BB13-81F29A7707A8}" type="datetime1">
              <a:rPr lang="pl-PL" smtClean="0"/>
              <a:t>2018-01-29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09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A8C-AEA8-4390-9332-73FA5DCFB4C2}" type="datetime1">
              <a:rPr lang="pl-PL" smtClean="0"/>
              <a:t>2018-01-29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585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9770-320A-4D32-B42A-60E81FFBA0C8}" type="datetime1">
              <a:rPr lang="pl-PL" smtClean="0"/>
              <a:t>2018-01-29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15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E88-68E3-4412-A529-353A5BDB0C31}" type="datetime1">
              <a:rPr lang="pl-PL" smtClean="0"/>
              <a:t>2018-01-29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991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EA30DC-D776-49F1-A584-BB3E70964E09}" type="datetime1">
              <a:rPr lang="pl-PL" smtClean="0"/>
              <a:t>2018-01-29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7D46-F98F-4D80-8ED3-466F8A6D4FF5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31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BDC-D830-4B82-AD13-EEA13F964F0A}" type="datetime1">
              <a:rPr lang="pl-PL" smtClean="0"/>
              <a:t>2018-01-29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176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41F6-B8E4-4D3C-805E-436FC008EEBD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F137E2-EF62-4CF8-A75F-05C829ED080D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702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57D-2378-4D51-87CA-B36B43128710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128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EDEC-CE0C-43C1-978A-FC7D8C1B02C7}" type="datetime1">
              <a:rPr lang="pl-PL" smtClean="0"/>
              <a:t>2018-01-29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5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E63-B1D0-4099-8763-E69C94A8C6EB}" type="datetime1">
              <a:rPr lang="pl-PL" smtClean="0"/>
              <a:t>2018-01-29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9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1D1-7940-404E-9600-58CFAAA032FD}" type="datetime1">
              <a:rPr lang="pl-PL" smtClean="0"/>
              <a:t>2018-01-29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BF3-3EE1-4DB7-8090-9E371E7FAB9F}" type="datetime1">
              <a:rPr lang="pl-PL" smtClean="0"/>
              <a:t>2018-01-29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5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2DE8-1B0A-4E96-B0F8-4461040BCAC0}" type="datetime1">
              <a:rPr lang="pl-PL" smtClean="0"/>
              <a:t>2018-01-29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82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D770-8828-4374-B5DF-CFCC9831D418}" type="datetime1">
              <a:rPr lang="pl-PL" smtClean="0"/>
              <a:t>2018-01-29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537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8DE5E1-8A22-4941-B877-F7B18B6D2CF1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34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BB579B-0F3C-430C-96BB-3D06998342DF}" type="datetime1">
              <a:rPr lang="pl-PL" smtClean="0"/>
              <a:t>2018-01-29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6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 err="1"/>
              <a:t>Classification</a:t>
            </a:r>
            <a:r>
              <a:rPr lang="pl-PL" sz="5400" dirty="0"/>
              <a:t> Advanced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sz="3600" dirty="0" err="1"/>
              <a:t>Decision</a:t>
            </a:r>
            <a:r>
              <a:rPr lang="pl-PL" sz="3600" dirty="0"/>
              <a:t> </a:t>
            </a:r>
            <a:r>
              <a:rPr lang="pl-PL" sz="3600" dirty="0" err="1"/>
              <a:t>Trees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460509" y="6488668"/>
            <a:ext cx="38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Mikołaj Nawojowski,  Wojciech Nowak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25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3200" dirty="0"/>
              <a:t>AGENDA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Decision</a:t>
            </a:r>
            <a:r>
              <a:rPr lang="pl-PL" sz="2800" dirty="0"/>
              <a:t> </a:t>
            </a:r>
            <a:r>
              <a:rPr lang="pl-PL" sz="2800" dirty="0" err="1"/>
              <a:t>Trees</a:t>
            </a:r>
            <a:r>
              <a:rPr lang="pl-PL" sz="2800" dirty="0"/>
              <a:t> </a:t>
            </a:r>
            <a:r>
              <a:rPr lang="pl-PL" sz="2800" dirty="0" err="1"/>
              <a:t>introduction</a:t>
            </a:r>
            <a:r>
              <a:rPr lang="pl-PL" sz="2800" dirty="0"/>
              <a:t> with a draft of </a:t>
            </a:r>
            <a:r>
              <a:rPr lang="pl-PL" sz="2800" dirty="0" err="1"/>
              <a:t>used</a:t>
            </a:r>
            <a:r>
              <a:rPr lang="pl-PL" sz="2800" dirty="0"/>
              <a:t> </a:t>
            </a:r>
            <a:r>
              <a:rPr lang="pl-PL" sz="2800" dirty="0" err="1"/>
              <a:t>example</a:t>
            </a:r>
            <a:endParaRPr lang="pl-PL" sz="2800" dirty="0"/>
          </a:p>
          <a:p>
            <a:r>
              <a:rPr lang="pl-PL" sz="2800" dirty="0" err="1"/>
              <a:t>Assigment</a:t>
            </a:r>
            <a:r>
              <a:rPr lang="pl-PL" sz="2800" dirty="0"/>
              <a:t>: </a:t>
            </a:r>
            <a:r>
              <a:rPr lang="pl-PL" sz="2800" dirty="0" err="1"/>
              <a:t>Identyfing</a:t>
            </a:r>
            <a:r>
              <a:rPr lang="pl-PL" sz="2800" dirty="0"/>
              <a:t> </a:t>
            </a:r>
            <a:r>
              <a:rPr lang="pl-PL" sz="2800" dirty="0" err="1"/>
              <a:t>safe</a:t>
            </a:r>
            <a:r>
              <a:rPr lang="pl-PL" sz="2800" dirty="0"/>
              <a:t> </a:t>
            </a:r>
            <a:r>
              <a:rPr lang="pl-PL" sz="2800" dirty="0" err="1"/>
              <a:t>loans</a:t>
            </a:r>
            <a:r>
              <a:rPr lang="pl-PL" sz="2800" dirty="0"/>
              <a:t> with </a:t>
            </a:r>
            <a:r>
              <a:rPr lang="pl-PL" sz="2800" dirty="0" err="1"/>
              <a:t>decision</a:t>
            </a:r>
            <a:r>
              <a:rPr lang="pl-PL" sz="2800" dirty="0"/>
              <a:t> </a:t>
            </a:r>
            <a:r>
              <a:rPr lang="pl-PL" sz="2800" dirty="0" err="1"/>
              <a:t>trees</a:t>
            </a:r>
            <a:endParaRPr lang="pl-PL" sz="2800" dirty="0"/>
          </a:p>
          <a:p>
            <a:r>
              <a:rPr lang="pl-PL" sz="2800" dirty="0" err="1"/>
              <a:t>Binary</a:t>
            </a:r>
            <a:r>
              <a:rPr lang="pl-PL" sz="2800" dirty="0"/>
              <a:t> </a:t>
            </a:r>
            <a:r>
              <a:rPr lang="pl-PL" sz="2800" dirty="0" err="1"/>
              <a:t>Decision</a:t>
            </a:r>
            <a:r>
              <a:rPr lang="pl-PL" sz="2800" dirty="0"/>
              <a:t> </a:t>
            </a:r>
            <a:r>
              <a:rPr lang="pl-PL" sz="2800" dirty="0" err="1"/>
              <a:t>Trees</a:t>
            </a:r>
            <a:r>
              <a:rPr lang="pl-PL" sz="2800" dirty="0"/>
              <a:t> </a:t>
            </a:r>
            <a:r>
              <a:rPr lang="pl-PL" sz="2800" dirty="0" err="1"/>
              <a:t>introduction</a:t>
            </a:r>
            <a:endParaRPr lang="pl-PL" sz="2800" dirty="0"/>
          </a:p>
          <a:p>
            <a:r>
              <a:rPr lang="pl-PL" sz="2800" dirty="0" err="1"/>
              <a:t>Assignment</a:t>
            </a:r>
            <a:r>
              <a:rPr lang="pl-PL" sz="2800" dirty="0"/>
              <a:t>: </a:t>
            </a:r>
            <a:r>
              <a:rPr lang="pl-PL" sz="2800" dirty="0" err="1"/>
              <a:t>Implementing</a:t>
            </a:r>
            <a:r>
              <a:rPr lang="pl-PL" sz="2800" dirty="0"/>
              <a:t> </a:t>
            </a:r>
            <a:r>
              <a:rPr lang="pl-PL" sz="2800" dirty="0" err="1"/>
              <a:t>binary</a:t>
            </a:r>
            <a:r>
              <a:rPr lang="pl-PL" sz="2800" dirty="0"/>
              <a:t> </a:t>
            </a:r>
            <a:r>
              <a:rPr lang="pl-PL" sz="2800" dirty="0" err="1"/>
              <a:t>decision</a:t>
            </a:r>
            <a:r>
              <a:rPr lang="pl-PL" sz="2800" dirty="0"/>
              <a:t> </a:t>
            </a:r>
            <a:r>
              <a:rPr lang="pl-PL" sz="2800" dirty="0" err="1"/>
              <a:t>trees</a:t>
            </a:r>
            <a:endParaRPr lang="pl-PL" sz="2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897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3200" dirty="0" err="1"/>
              <a:t>used</a:t>
            </a:r>
            <a:r>
              <a:rPr lang="pl-PL" sz="3200" dirty="0"/>
              <a:t> </a:t>
            </a:r>
            <a:r>
              <a:rPr lang="pl-PL" sz="3200" dirty="0" err="1"/>
              <a:t>example</a:t>
            </a:r>
            <a:endParaRPr lang="pl-PL" sz="32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2253456"/>
            <a:ext cx="8839200" cy="3533775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72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3200" dirty="0" err="1"/>
              <a:t>Decision</a:t>
            </a:r>
            <a:r>
              <a:rPr lang="pl-PL" sz="3200" dirty="0"/>
              <a:t> </a:t>
            </a:r>
            <a:r>
              <a:rPr lang="pl-PL" sz="3200" dirty="0" err="1"/>
              <a:t>tree</a:t>
            </a:r>
            <a:endParaRPr lang="pl-PL" sz="32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864" y="2181225"/>
            <a:ext cx="7774271" cy="3678238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87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sz="3200" dirty="0" err="1"/>
              <a:t>greedy</a:t>
            </a:r>
            <a:r>
              <a:rPr lang="pl-PL" sz="3200" dirty="0"/>
              <a:t> </a:t>
            </a:r>
            <a:r>
              <a:rPr lang="pl-PL" sz="3200" dirty="0" err="1"/>
              <a:t>decision</a:t>
            </a:r>
            <a:r>
              <a:rPr lang="pl-PL" sz="3200" dirty="0"/>
              <a:t> </a:t>
            </a:r>
            <a:r>
              <a:rPr lang="pl-PL" sz="3200" dirty="0" err="1"/>
              <a:t>tree</a:t>
            </a:r>
            <a:r>
              <a:rPr lang="pl-PL" sz="3200" dirty="0"/>
              <a:t> learning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009" y="2181225"/>
            <a:ext cx="8761981" cy="3678238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2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sz="3200" dirty="0" err="1"/>
              <a:t>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l-PL" dirty="0"/>
              <a:t>Coursera Course: </a:t>
            </a:r>
            <a:r>
              <a:rPr lang="en-US" dirty="0"/>
              <a:t>Machine Learning: Classification</a:t>
            </a:r>
            <a:r>
              <a:rPr lang="pl-PL" dirty="0"/>
              <a:t>: </a:t>
            </a:r>
            <a:r>
              <a:rPr lang="pl-PL" dirty="0" err="1"/>
              <a:t>week</a:t>
            </a:r>
            <a:r>
              <a:rPr lang="pl-PL" dirty="0"/>
              <a:t> 3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Trees</a:t>
            </a:r>
            <a:r>
              <a:rPr lang="pl-PL" dirty="0"/>
              <a:t> module </a:t>
            </a:r>
            <a:r>
              <a:rPr lang="en-US" dirty="0"/>
              <a:t>by University of Washington</a:t>
            </a:r>
            <a:r>
              <a:rPr lang="pl-PL" dirty="0"/>
              <a:t> (</a:t>
            </a:r>
            <a:r>
              <a:rPr lang="pl-PL" dirty="0" err="1"/>
              <a:t>Emily</a:t>
            </a:r>
            <a:r>
              <a:rPr lang="pl-PL" dirty="0"/>
              <a:t> Fox. Carlos </a:t>
            </a:r>
            <a:r>
              <a:rPr lang="pl-PL" dirty="0" err="1"/>
              <a:t>Guestrin</a:t>
            </a:r>
            <a:r>
              <a:rPr lang="pl-PL" dirty="0"/>
              <a:t>)</a:t>
            </a: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62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r>
              <a:rPr lang="pl-PL" dirty="0"/>
              <a:t>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093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TM02900743[[fn=Organiczny]]</Template>
  <TotalTime>101</TotalTime>
  <Words>84</Words>
  <Application>Microsoft Office PowerPoint</Application>
  <PresentationFormat>Panoramiczny</PresentationFormat>
  <Paragraphs>22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Gill Sans MT</vt:lpstr>
      <vt:lpstr>Wingdings 2</vt:lpstr>
      <vt:lpstr>HDOfficeLightV0</vt:lpstr>
      <vt:lpstr>Dywidenda</vt:lpstr>
      <vt:lpstr>Classification Advanced</vt:lpstr>
      <vt:lpstr>AGENDA</vt:lpstr>
      <vt:lpstr>used example</vt:lpstr>
      <vt:lpstr>Decision tree</vt:lpstr>
      <vt:lpstr>greedy decision tree learning</vt:lpstr>
      <vt:lpstr>Sources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Advanced</dc:title>
  <dc:creator>Wojciech Nowak</dc:creator>
  <cp:lastModifiedBy>Wojciech Nowak</cp:lastModifiedBy>
  <cp:revision>6</cp:revision>
  <dcterms:created xsi:type="dcterms:W3CDTF">2018-01-21T17:52:51Z</dcterms:created>
  <dcterms:modified xsi:type="dcterms:W3CDTF">2018-01-29T18:30:24Z</dcterms:modified>
</cp:coreProperties>
</file>