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096d563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096d563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096d563d1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096d563d1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096d563d1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9096d563d1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096d563d1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096d563d1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096d563d1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9096d563d1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096d563d1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096d563d1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9096d563d1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9096d563d1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096d563d1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096d563d1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github.com/Incredibleflamer/Firefox-clone" TargetMode="External"/><Relationship Id="rId4" Type="http://schemas.openxmlformats.org/officeDocument/2006/relationships/hyperlink" Target="https://incredibleflamer.github.io/Firefox-clone/Firefox.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451850" y="630225"/>
            <a:ext cx="825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Cloning Firefox using HTML and CSS</a:t>
            </a:r>
            <a:endParaRPr/>
          </a:p>
        </p:txBody>
      </p:sp>
      <p:sp>
        <p:nvSpPr>
          <p:cNvPr id="73" name="Google Shape;73;p13"/>
          <p:cNvSpPr txBox="1"/>
          <p:nvPr>
            <p:ph idx="1" type="subTitle"/>
          </p:nvPr>
        </p:nvSpPr>
        <p:spPr>
          <a:xfrm>
            <a:off x="605377" y="3238450"/>
            <a:ext cx="8116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Project by Yog , Moksh , Arsh &amp; Shaurya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In this presentation, we'll talk about our project of web replication, which involves the process of emulating the Firefox browser's interface and functionality using HTML (HyperText Markup Language) and CSS (Cascading Style Sheets).</a:t>
            </a:r>
            <a:endParaRPr/>
          </a:p>
        </p:txBody>
      </p:sp>
      <p:pic>
        <p:nvPicPr>
          <p:cNvPr id="80" name="Google Shape;80;p14"/>
          <p:cNvPicPr preferRelativeResize="0"/>
          <p:nvPr/>
        </p:nvPicPr>
        <p:blipFill>
          <a:blip r:embed="rId3">
            <a:alphaModFix/>
          </a:blip>
          <a:stretch>
            <a:fillRect/>
          </a:stretch>
        </p:blipFill>
        <p:spPr>
          <a:xfrm>
            <a:off x="-54852" y="1283661"/>
            <a:ext cx="2576176" cy="2576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Project Structure</a:t>
            </a:r>
            <a:endParaRPr/>
          </a:p>
        </p:txBody>
      </p:sp>
      <p:sp>
        <p:nvSpPr>
          <p:cNvPr id="86" name="Google Shape;86;p15"/>
          <p:cNvSpPr txBox="1"/>
          <p:nvPr>
            <p:ph idx="1" type="body"/>
          </p:nvPr>
        </p:nvSpPr>
        <p:spPr>
          <a:xfrm>
            <a:off x="429900" y="1342350"/>
            <a:ext cx="8301600" cy="3255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Our project is organized as follows:</a:t>
            </a:r>
            <a:endParaRPr/>
          </a:p>
          <a:p>
            <a:pPr indent="-342900" lvl="0" marL="457200" rtl="0" algn="l">
              <a:spcBef>
                <a:spcPts val="1200"/>
              </a:spcBef>
              <a:spcAft>
                <a:spcPts val="0"/>
              </a:spcAft>
              <a:buSzPts val="1800"/>
              <a:buChar char="●"/>
            </a:pPr>
            <a:r>
              <a:rPr lang="en"/>
              <a:t>Images Folder: This directory serves as a centralized repository for all graphical assets used within our project.</a:t>
            </a:r>
            <a:endParaRPr/>
          </a:p>
          <a:p>
            <a:pPr indent="-342900" lvl="0" marL="457200" rtl="0" algn="l">
              <a:spcBef>
                <a:spcPts val="0"/>
              </a:spcBef>
              <a:spcAft>
                <a:spcPts val="0"/>
              </a:spcAft>
              <a:buSzPts val="1800"/>
              <a:buChar char="●"/>
            </a:pPr>
            <a:r>
              <a:rPr lang="en"/>
              <a:t>CSS File: We employ a separate external CSS file, named "style/index.css," to define styling rules for our web content. The usage of external CSS enhances maintainability.</a:t>
            </a:r>
            <a:endParaRPr/>
          </a:p>
          <a:p>
            <a:pPr indent="-342900" lvl="0" marL="457200" rtl="0" algn="l">
              <a:spcBef>
                <a:spcPts val="0"/>
              </a:spcBef>
              <a:spcAft>
                <a:spcPts val="0"/>
              </a:spcAft>
              <a:buSzPts val="1800"/>
              <a:buChar char="●"/>
            </a:pPr>
            <a:r>
              <a:rPr lang="en"/>
              <a:t>HTML File: The core of our project is the "firefox.html" webpage. It serves as the HTML document and is responsible for structuring the content and rendering the user interface. This HTML file links to the external CSS file for styling and references images stored in the "images" folder.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HTML Document Structure</a:t>
            </a:r>
            <a:endParaRPr/>
          </a:p>
        </p:txBody>
      </p:sp>
      <p:sp>
        <p:nvSpPr>
          <p:cNvPr id="92" name="Google Shape;92;p16"/>
          <p:cNvSpPr txBox="1"/>
          <p:nvPr>
            <p:ph idx="1" type="body"/>
          </p:nvPr>
        </p:nvSpPr>
        <p:spPr>
          <a:xfrm>
            <a:off x="210575" y="1353325"/>
            <a:ext cx="8521200" cy="3244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Our HTML document follows a basic structure:</a:t>
            </a:r>
            <a:endParaRPr/>
          </a:p>
          <a:p>
            <a:pPr indent="-325755" lvl="0" marL="457200" rtl="0" algn="l">
              <a:spcBef>
                <a:spcPts val="1200"/>
              </a:spcBef>
              <a:spcAft>
                <a:spcPts val="0"/>
              </a:spcAft>
              <a:buSzPct val="100000"/>
              <a:buAutoNum type="arabicPeriod"/>
            </a:pPr>
            <a:r>
              <a:rPr lang="en"/>
              <a:t>html</a:t>
            </a:r>
            <a:r>
              <a:rPr lang="en"/>
              <a:t> Element</a:t>
            </a:r>
            <a:r>
              <a:rPr lang="en"/>
              <a:t>: This root element encapsulates the entire web page, providing a structural framework.</a:t>
            </a:r>
            <a:endParaRPr/>
          </a:p>
          <a:p>
            <a:pPr indent="-325755" lvl="0" marL="457200" rtl="0" algn="l">
              <a:spcBef>
                <a:spcPts val="0"/>
              </a:spcBef>
              <a:spcAft>
                <a:spcPts val="0"/>
              </a:spcAft>
              <a:buSzPct val="100000"/>
              <a:buAutoNum type="arabicPeriod"/>
            </a:pPr>
            <a:r>
              <a:rPr lang="en"/>
              <a:t>head </a:t>
            </a:r>
            <a:r>
              <a:rPr lang="en"/>
              <a:t>Section</a:t>
            </a:r>
            <a:r>
              <a:rPr lang="en"/>
              <a:t>: Within the &lt;html&gt; element, the &lt;head&gt; section serves as a container for essential meta-information, such as the  link to the external CSS file snd It also holds title tags for document identification.</a:t>
            </a:r>
            <a:endParaRPr/>
          </a:p>
          <a:p>
            <a:pPr indent="-325755" lvl="0" marL="457200" rtl="0" algn="l">
              <a:spcBef>
                <a:spcPts val="0"/>
              </a:spcBef>
              <a:spcAft>
                <a:spcPts val="0"/>
              </a:spcAft>
              <a:buSzPct val="100000"/>
              <a:buAutoNum type="arabicPeriod"/>
            </a:pPr>
            <a:r>
              <a:rPr lang="en"/>
              <a:t>External CSS: This term denotes a separate CSS file (style/index.css) linked to the HTML document. An external CSS file enables the separation of content and style, which enhances maintainability and promotes efficient collaboration.</a:t>
            </a:r>
            <a:endParaRPr/>
          </a:p>
          <a:p>
            <a:pPr indent="-325755" lvl="0" marL="457200" rtl="0" algn="l">
              <a:spcBef>
                <a:spcPts val="0"/>
              </a:spcBef>
              <a:spcAft>
                <a:spcPts val="0"/>
              </a:spcAft>
              <a:buSzPct val="100000"/>
              <a:buAutoNum type="arabicPeriod"/>
            </a:pPr>
            <a:r>
              <a:rPr lang="en"/>
              <a:t>body Section: Housed within the &lt;html&gt; element, the &lt;body&gt; section is where the visible content of the web page is defined, including structural elements and textual content.</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60450" y="751425"/>
            <a:ext cx="40725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CSS Universal Selector</a:t>
            </a:r>
            <a:endParaRPr/>
          </a:p>
        </p:txBody>
      </p:sp>
      <p:sp>
        <p:nvSpPr>
          <p:cNvPr id="98" name="Google Shape;98;p17"/>
          <p:cNvSpPr txBox="1"/>
          <p:nvPr>
            <p:ph idx="1" type="body"/>
          </p:nvPr>
        </p:nvSpPr>
        <p:spPr>
          <a:xfrm>
            <a:off x="360453" y="1602675"/>
            <a:ext cx="30714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ensure cross-browser consistency and eliminate default styling discrepancies by applying a CSS reset. This reset is achieved using the universal selector (*), which targets all HTML elements. It eradicates browser-specific margins and padding while also defining the box-sizing model for uniform rendering of elements.</a:t>
            </a:r>
            <a:endParaRPr/>
          </a:p>
        </p:txBody>
      </p:sp>
      <p:sp>
        <p:nvSpPr>
          <p:cNvPr id="99" name="Google Shape;99;p17"/>
          <p:cNvSpPr txBox="1"/>
          <p:nvPr>
            <p:ph idx="2" type="body"/>
          </p:nvPr>
        </p:nvSpPr>
        <p:spPr>
          <a:xfrm>
            <a:off x="4432951" y="1602675"/>
            <a:ext cx="4289100" cy="300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2"/>
              </a:buClr>
              <a:buSzPts val="1100"/>
              <a:buFont typeface="Arial"/>
              <a:buNone/>
            </a:pPr>
            <a:r>
              <a:rPr lang="en"/>
              <a:t>We begin styling our project by customizing the &lt;body&gt; element. This customization includes:</a:t>
            </a:r>
            <a:endParaRPr/>
          </a:p>
          <a:p>
            <a:pPr indent="-317500" lvl="0" marL="457200" rtl="0" algn="l">
              <a:spcBef>
                <a:spcPts val="1200"/>
              </a:spcBef>
              <a:spcAft>
                <a:spcPts val="0"/>
              </a:spcAft>
              <a:buSzPts val="1400"/>
              <a:buChar char="●"/>
            </a:pPr>
            <a:r>
              <a:rPr lang="en"/>
              <a:t>The application of a background color for visual appeal.</a:t>
            </a:r>
            <a:endParaRPr/>
          </a:p>
          <a:p>
            <a:pPr indent="-317500" lvl="0" marL="457200" rtl="0" algn="l">
              <a:spcBef>
                <a:spcPts val="0"/>
              </a:spcBef>
              <a:spcAft>
                <a:spcPts val="0"/>
              </a:spcAft>
              <a:buSzPts val="1400"/>
              <a:buChar char="●"/>
            </a:pPr>
            <a:r>
              <a:rPr lang="en"/>
              <a:t>The implementation of a flex layout, facilitating the organization and alignment of page components.</a:t>
            </a:r>
            <a:endParaRPr/>
          </a:p>
          <a:p>
            <a:pPr indent="-317500" lvl="0" marL="457200" rtl="0" algn="l">
              <a:spcBef>
                <a:spcPts val="0"/>
              </a:spcBef>
              <a:spcAft>
                <a:spcPts val="0"/>
              </a:spcAft>
              <a:buSzPts val="1400"/>
              <a:buChar char="●"/>
            </a:pPr>
            <a:r>
              <a:rPr lang="en"/>
              <a:t>The inclusion of padding, which creates space between elements, contributing to the overall aesthetics of the page.</a:t>
            </a:r>
            <a:endParaRPr/>
          </a:p>
          <a:p>
            <a:pPr indent="0" lvl="0" marL="0" rtl="0" algn="l">
              <a:spcBef>
                <a:spcPts val="1200"/>
              </a:spcBef>
              <a:spcAft>
                <a:spcPts val="1200"/>
              </a:spcAft>
              <a:buNone/>
            </a:pPr>
            <a:r>
              <a:t/>
            </a:r>
            <a:endParaRPr/>
          </a:p>
        </p:txBody>
      </p:sp>
      <p:sp>
        <p:nvSpPr>
          <p:cNvPr id="100" name="Google Shape;100;p17"/>
          <p:cNvSpPr txBox="1"/>
          <p:nvPr/>
        </p:nvSpPr>
        <p:spPr>
          <a:xfrm>
            <a:off x="4341750" y="745875"/>
            <a:ext cx="4380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latin typeface="Raleway"/>
                <a:ea typeface="Raleway"/>
                <a:cs typeface="Raleway"/>
                <a:sym typeface="Raleway"/>
              </a:rPr>
              <a:t> Styling the Body</a:t>
            </a:r>
            <a:endParaRPr b="1" sz="3000">
              <a:solidFill>
                <a:schemeClr val="dk2"/>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283675" y="729475"/>
            <a:ext cx="44781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Logo and Name Section</a:t>
            </a:r>
            <a:endParaRPr/>
          </a:p>
        </p:txBody>
      </p:sp>
      <p:sp>
        <p:nvSpPr>
          <p:cNvPr id="106" name="Google Shape;106;p18"/>
          <p:cNvSpPr txBox="1"/>
          <p:nvPr>
            <p:ph idx="1" type="body"/>
          </p:nvPr>
        </p:nvSpPr>
        <p:spPr>
          <a:xfrm>
            <a:off x="283675" y="1602675"/>
            <a:ext cx="39600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In this section, we spotlight the iconic Firefox logo and the brand name "Firefox." These elements are styled using various CSS properties to achieve an aesthetically pleasing header. We utilize flex properties for proper alignment and introduce margin for appropriate spacing.</a:t>
            </a:r>
            <a:endParaRPr/>
          </a:p>
        </p:txBody>
      </p:sp>
      <p:sp>
        <p:nvSpPr>
          <p:cNvPr id="107" name="Google Shape;107;p18"/>
          <p:cNvSpPr txBox="1"/>
          <p:nvPr>
            <p:ph idx="2" type="body"/>
          </p:nvPr>
        </p:nvSpPr>
        <p:spPr>
          <a:xfrm>
            <a:off x="4506200" y="1602675"/>
            <a:ext cx="42804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The search bar section incorporates the DuckDuckGo logo and an input field. Specific design details encompass:</a:t>
            </a:r>
            <a:endParaRPr/>
          </a:p>
          <a:p>
            <a:pPr indent="-317500" lvl="0" marL="457200" rtl="0" algn="l">
              <a:spcBef>
                <a:spcPts val="1200"/>
              </a:spcBef>
              <a:spcAft>
                <a:spcPts val="0"/>
              </a:spcAft>
              <a:buSzPts val="1400"/>
              <a:buChar char="●"/>
            </a:pPr>
            <a:r>
              <a:rPr lang="en"/>
              <a:t>Absolute Positioning: This technique is used to precisely position the DuckDuckGo logo for a specific visual layout.</a:t>
            </a:r>
            <a:endParaRPr/>
          </a:p>
          <a:p>
            <a:pPr indent="-317500" lvl="0" marL="457200" rtl="0" algn="l">
              <a:spcBef>
                <a:spcPts val="0"/>
              </a:spcBef>
              <a:spcAft>
                <a:spcPts val="0"/>
              </a:spcAft>
              <a:buSzPts val="1400"/>
              <a:buChar char="●"/>
            </a:pPr>
            <a:r>
              <a:rPr lang="en"/>
              <a:t>Input Field Styling: The input field is styled to enhance readability and visual appeal.</a:t>
            </a:r>
            <a:endParaRPr/>
          </a:p>
        </p:txBody>
      </p:sp>
      <p:sp>
        <p:nvSpPr>
          <p:cNvPr id="108" name="Google Shape;108;p18"/>
          <p:cNvSpPr txBox="1"/>
          <p:nvPr/>
        </p:nvSpPr>
        <p:spPr>
          <a:xfrm>
            <a:off x="4761900" y="723925"/>
            <a:ext cx="396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latin typeface="Raleway"/>
                <a:ea typeface="Raleway"/>
                <a:cs typeface="Raleway"/>
                <a:sym typeface="Raleway"/>
              </a:rPr>
              <a:t>Search Bar</a:t>
            </a:r>
            <a:endParaRPr b="1" sz="3000">
              <a:solidFill>
                <a:schemeClr val="dk2"/>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404325" y="641750"/>
            <a:ext cx="41163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Styling Form and Input</a:t>
            </a:r>
            <a:endParaRPr/>
          </a:p>
        </p:txBody>
      </p:sp>
      <p:sp>
        <p:nvSpPr>
          <p:cNvPr id="114" name="Google Shape;114;p19"/>
          <p:cNvSpPr txBox="1"/>
          <p:nvPr>
            <p:ph idx="1" type="body"/>
          </p:nvPr>
        </p:nvSpPr>
        <p:spPr>
          <a:xfrm>
            <a:off x="404324" y="1602675"/>
            <a:ext cx="3820200" cy="3002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2"/>
              </a:buClr>
              <a:buSzPts val="1100"/>
              <a:buFont typeface="Arial"/>
              <a:buNone/>
            </a:pPr>
            <a:r>
              <a:rPr lang="en"/>
              <a:t> In this segment, we delve into the CSS properties applied to the form and input field, crafting an aesthetically pleasing input element. Our styling encompasses:</a:t>
            </a:r>
            <a:endParaRPr/>
          </a:p>
          <a:p>
            <a:pPr indent="-317500" lvl="0" marL="457200" rtl="0" algn="l">
              <a:spcBef>
                <a:spcPts val="1200"/>
              </a:spcBef>
              <a:spcAft>
                <a:spcPts val="0"/>
              </a:spcAft>
              <a:buSzPts val="1400"/>
              <a:buChar char="●"/>
            </a:pPr>
            <a:r>
              <a:rPr lang="en"/>
              <a:t>Width and Padding Specification: We define the width and padding to create an attractive and functional input field.</a:t>
            </a:r>
            <a:endParaRPr/>
          </a:p>
          <a:p>
            <a:pPr indent="-317500" lvl="0" marL="457200" rtl="0" algn="l">
              <a:spcBef>
                <a:spcPts val="0"/>
              </a:spcBef>
              <a:spcAft>
                <a:spcPts val="0"/>
              </a:spcAft>
              <a:buSzPts val="1400"/>
              <a:buChar char="●"/>
            </a:pPr>
            <a:r>
              <a:rPr lang="en"/>
              <a:t>Border-Radius: This property is used to introduce rounded corners, enhancing the visual appeal.</a:t>
            </a:r>
            <a:endParaRPr/>
          </a:p>
          <a:p>
            <a:pPr indent="-317500" lvl="0" marL="457200" rtl="0" algn="l">
              <a:spcBef>
                <a:spcPts val="0"/>
              </a:spcBef>
              <a:spcAft>
                <a:spcPts val="0"/>
              </a:spcAft>
              <a:buSzPts val="1400"/>
              <a:buChar char="●"/>
            </a:pPr>
            <a:r>
              <a:rPr lang="en"/>
              <a:t>Box Shadow: We implement a box shadow to provide depth and further enhance the aesthetics of the input field.</a:t>
            </a:r>
            <a:endParaRPr/>
          </a:p>
        </p:txBody>
      </p:sp>
      <p:sp>
        <p:nvSpPr>
          <p:cNvPr id="115" name="Google Shape;115;p19"/>
          <p:cNvSpPr txBox="1"/>
          <p:nvPr>
            <p:ph idx="2" type="body"/>
          </p:nvPr>
        </p:nvSpPr>
        <p:spPr>
          <a:xfrm>
            <a:off x="4728951" y="1602675"/>
            <a:ext cx="39930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Each of these slides is dedicated to a specific site link, such as YouTube, Facebook, Wikipedia, Twitter, and Reddit. We provide an in-depth exploration of the structure, styling, and hyperlink functionality of each site link, demonstrating how they are created and serve as navigational elements within our project.</a:t>
            </a:r>
            <a:endParaRPr/>
          </a:p>
        </p:txBody>
      </p:sp>
      <p:sp>
        <p:nvSpPr>
          <p:cNvPr id="116" name="Google Shape;116;p19"/>
          <p:cNvSpPr txBox="1"/>
          <p:nvPr/>
        </p:nvSpPr>
        <p:spPr>
          <a:xfrm>
            <a:off x="4563200" y="636200"/>
            <a:ext cx="4324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latin typeface="Raleway"/>
                <a:ea typeface="Raleway"/>
                <a:cs typeface="Raleway"/>
                <a:sym typeface="Raleway"/>
              </a:rPr>
              <a:t>Site Links</a:t>
            </a:r>
            <a:endParaRPr b="1" sz="3000">
              <a:solidFill>
                <a:schemeClr val="dk2"/>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539575" y="575950"/>
            <a:ext cx="36300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Code</a:t>
            </a:r>
            <a:endParaRPr/>
          </a:p>
        </p:txBody>
      </p:sp>
      <p:sp>
        <p:nvSpPr>
          <p:cNvPr id="122" name="Google Shape;122;p20"/>
          <p:cNvSpPr txBox="1"/>
          <p:nvPr>
            <p:ph idx="1" type="body"/>
          </p:nvPr>
        </p:nvSpPr>
        <p:spPr>
          <a:xfrm>
            <a:off x="473775" y="1166875"/>
            <a:ext cx="8248200" cy="103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the project's code, </a:t>
            </a:r>
            <a:br>
              <a:rPr lang="en"/>
            </a:br>
            <a:r>
              <a:rPr lang="en"/>
              <a:t>visit the GitHub repository:</a:t>
            </a:r>
            <a:br>
              <a:rPr lang="en"/>
            </a:br>
            <a:r>
              <a:rPr lang="en" u="sng">
                <a:solidFill>
                  <a:schemeClr val="hlink"/>
                </a:solidFill>
                <a:hlinkClick r:id="rId3"/>
              </a:rPr>
              <a:t>https://github.com/Incredibleflamer/Firefox-clone</a:t>
            </a:r>
            <a:endParaRPr/>
          </a:p>
        </p:txBody>
      </p:sp>
      <p:sp>
        <p:nvSpPr>
          <p:cNvPr id="123" name="Google Shape;123;p20"/>
          <p:cNvSpPr txBox="1"/>
          <p:nvPr>
            <p:ph idx="2" type="body"/>
          </p:nvPr>
        </p:nvSpPr>
        <p:spPr>
          <a:xfrm>
            <a:off x="648275" y="3022600"/>
            <a:ext cx="7710600" cy="140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view the live output of the project visit our test  website:</a:t>
            </a:r>
            <a:br>
              <a:rPr lang="en"/>
            </a:br>
            <a:r>
              <a:rPr lang="en" u="sng">
                <a:solidFill>
                  <a:schemeClr val="hlink"/>
                </a:solidFill>
                <a:hlinkClick r:id="rId4"/>
              </a:rPr>
              <a:t>https://incredibleflamer.github.io/Firefox-clone/Firefox.html</a:t>
            </a:r>
            <a:endParaRPr/>
          </a:p>
        </p:txBody>
      </p:sp>
      <p:sp>
        <p:nvSpPr>
          <p:cNvPr id="124" name="Google Shape;124;p20"/>
          <p:cNvSpPr txBox="1"/>
          <p:nvPr/>
        </p:nvSpPr>
        <p:spPr>
          <a:xfrm>
            <a:off x="648275" y="2248500"/>
            <a:ext cx="4036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latin typeface="Raleway"/>
                <a:ea typeface="Raleway"/>
                <a:cs typeface="Raleway"/>
                <a:sym typeface="Raleway"/>
              </a:rPr>
              <a:t>Live Output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