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0723" y="296214"/>
            <a:ext cx="9001462" cy="1397828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Sistema de registro y asistencia de tutorías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1440723" y="2743200"/>
            <a:ext cx="379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Arquitectos de la Base de Datos:</a:t>
            </a:r>
          </a:p>
          <a:p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José Miralles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Jhairo Caja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Julio Zurita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6284456" y="2743200"/>
            <a:ext cx="4157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Desarrolladores en lenguaje C#:</a:t>
            </a:r>
          </a:p>
          <a:p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Marcial </a:t>
            </a:r>
            <a:r>
              <a:rPr lang="es-PE" dirty="0" err="1" smtClean="0"/>
              <a:t>Cabrejos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Milagros Huerta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Jhonatan</a:t>
            </a:r>
            <a:r>
              <a:rPr lang="es-PE" dirty="0" smtClean="0"/>
              <a:t> </a:t>
            </a:r>
            <a:r>
              <a:rPr lang="es-PE" dirty="0" err="1" smtClean="0"/>
              <a:t>Iberico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5231187" y="5716073"/>
            <a:ext cx="1420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smtClean="0"/>
              <a:t>2017 - II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6877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97476"/>
            <a:ext cx="2112740" cy="588135"/>
          </a:xfrm>
        </p:spPr>
        <p:txBody>
          <a:bodyPr>
            <a:normAutofit/>
          </a:bodyPr>
          <a:lstStyle/>
          <a:p>
            <a:r>
              <a:rPr lang="es-PE" sz="2400" dirty="0" smtClean="0"/>
              <a:t>triggers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9706" y="885450"/>
            <a:ext cx="3452142" cy="492590"/>
          </a:xfrm>
        </p:spPr>
        <p:txBody>
          <a:bodyPr>
            <a:normAutofit/>
          </a:bodyPr>
          <a:lstStyle/>
          <a:p>
            <a:r>
              <a:rPr lang="es-ES" i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a:rPr>
              <a:t>T_REGULAREGISTRO</a:t>
            </a:r>
            <a:endParaRPr lang="es-PE" dirty="0" smtClean="0">
              <a:ln>
                <a:solidFill>
                  <a:schemeClr val="tx1">
                    <a:lumMod val="50000"/>
                  </a:schemeClr>
                </a:solidFill>
              </a:ln>
              <a:effectLst/>
            </a:endParaRPr>
          </a:p>
          <a:p>
            <a:pPr marL="0" indent="0">
              <a:buNone/>
            </a:pPr>
            <a:endParaRPr lang="es-PE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46370" y="1477879"/>
            <a:ext cx="102779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9110">
              <a:lnSpc>
                <a:spcPct val="150000"/>
              </a:lnSpc>
              <a:spcAft>
                <a:spcPts val="0"/>
              </a:spcAft>
            </a:pP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funcionando el trigger T_AUTOGENERATUTOR, provocaba un error del que no nos habíamos percatado, y el problema surgía en base a la siguiente lógica: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9110">
              <a:lnSpc>
                <a:spcPct val="150000"/>
              </a:lnSpc>
              <a:spcAft>
                <a:spcPts val="0"/>
              </a:spcAft>
            </a:pP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un Profesor es dedicado </a:t>
            </a:r>
            <a:r>
              <a:rPr lang="es-ES" b="1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un curso</a:t>
            </a:r>
            <a:r>
              <a:rPr lang="es-ES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abre 1 o más tutorías: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es-ES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Resultado: Existirá una sola fila única del documento del tutor.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9110">
              <a:lnSpc>
                <a:spcPct val="150000"/>
              </a:lnSpc>
              <a:spcAft>
                <a:spcPts val="0"/>
              </a:spcAft>
            </a:pPr>
            <a:r>
              <a:rPr lang="es-ES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Cuando un Profesor es dedicado </a:t>
            </a:r>
            <a:r>
              <a:rPr lang="es-ES" b="1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uno o más cursos</a:t>
            </a:r>
            <a:r>
              <a:rPr lang="es-ES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abre 1 o más tutorías: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s-ES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Resultado: Error porque existirá dos o más filas del mismo tutor.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97476"/>
            <a:ext cx="2112740" cy="588135"/>
          </a:xfrm>
        </p:spPr>
        <p:txBody>
          <a:bodyPr>
            <a:normAutofit/>
          </a:bodyPr>
          <a:lstStyle/>
          <a:p>
            <a:r>
              <a:rPr lang="es-PE" sz="2400" dirty="0" smtClean="0"/>
              <a:t>triggers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9706" y="885450"/>
            <a:ext cx="3452142" cy="492590"/>
          </a:xfrm>
        </p:spPr>
        <p:txBody>
          <a:bodyPr>
            <a:normAutofit/>
          </a:bodyPr>
          <a:lstStyle/>
          <a:p>
            <a:r>
              <a:rPr lang="es-ES" i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a:rPr>
              <a:t>T_REGULAREGISTRO</a:t>
            </a:r>
            <a:endParaRPr lang="es-PE" dirty="0" smtClean="0">
              <a:ln>
                <a:solidFill>
                  <a:schemeClr val="tx1">
                    <a:lumMod val="50000"/>
                  </a:schemeClr>
                </a:solidFill>
              </a:ln>
              <a:effectLst/>
            </a:endParaRPr>
          </a:p>
          <a:p>
            <a:pPr marL="0" indent="0">
              <a:buNone/>
            </a:pPr>
            <a:endParaRPr lang="es-PE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99" y="1477879"/>
            <a:ext cx="7371197" cy="49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97476"/>
            <a:ext cx="2112740" cy="588135"/>
          </a:xfrm>
        </p:spPr>
        <p:txBody>
          <a:bodyPr>
            <a:normAutofit/>
          </a:bodyPr>
          <a:lstStyle/>
          <a:p>
            <a:r>
              <a:rPr lang="es-PE" sz="2400" dirty="0" smtClean="0"/>
              <a:t>triggers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9706" y="885450"/>
            <a:ext cx="3452142" cy="492590"/>
          </a:xfrm>
        </p:spPr>
        <p:txBody>
          <a:bodyPr>
            <a:normAutofit/>
          </a:bodyPr>
          <a:lstStyle/>
          <a:p>
            <a:r>
              <a:rPr lang="es-ES" i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a:rPr>
              <a:t>T_CALCULOASIST</a:t>
            </a:r>
            <a:endParaRPr lang="es-PE" dirty="0" smtClean="0">
              <a:ln>
                <a:solidFill>
                  <a:schemeClr val="tx1">
                    <a:lumMod val="50000"/>
                  </a:schemeClr>
                </a:solidFill>
              </a:ln>
              <a:effectLst/>
            </a:endParaRPr>
          </a:p>
          <a:p>
            <a:pPr marL="0" indent="0">
              <a:buNone/>
            </a:pPr>
            <a:endParaRPr lang="es-PE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6" y="1477878"/>
            <a:ext cx="8464175" cy="48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3947" y="223234"/>
            <a:ext cx="6015039" cy="588135"/>
          </a:xfrm>
        </p:spPr>
        <p:txBody>
          <a:bodyPr>
            <a:normAutofit fontScale="90000"/>
          </a:bodyPr>
          <a:lstStyle/>
          <a:p>
            <a:r>
              <a:rPr lang="es-PE" sz="2400" dirty="0" smtClean="0"/>
              <a:t>PROCEDIMIENTOS ALMACENADOS - SP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9706" y="885450"/>
            <a:ext cx="3452142" cy="492590"/>
          </a:xfrm>
        </p:spPr>
        <p:txBody>
          <a:bodyPr>
            <a:normAutofit/>
          </a:bodyPr>
          <a:lstStyle/>
          <a:p>
            <a:r>
              <a:rPr lang="es-PE" i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a:rPr>
              <a:t>SP_ASISTENCIA</a:t>
            </a:r>
            <a:endParaRPr lang="es-PE" dirty="0" smtClean="0">
              <a:ln>
                <a:solidFill>
                  <a:schemeClr val="tx1">
                    <a:lumMod val="50000"/>
                  </a:schemeClr>
                </a:solidFill>
              </a:ln>
              <a:effectLst/>
            </a:endParaRPr>
          </a:p>
          <a:p>
            <a:pPr marL="0" indent="0">
              <a:buNone/>
            </a:pPr>
            <a:endParaRPr lang="es-PE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19" y="1452121"/>
            <a:ext cx="8905063" cy="46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3947" y="223234"/>
            <a:ext cx="6015039" cy="588135"/>
          </a:xfrm>
        </p:spPr>
        <p:txBody>
          <a:bodyPr>
            <a:normAutofit fontScale="90000"/>
          </a:bodyPr>
          <a:lstStyle/>
          <a:p>
            <a:r>
              <a:rPr lang="es-PE" sz="2400" dirty="0" smtClean="0"/>
              <a:t>PROCEDIMIENTOS ALMACENADOS - SP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9706" y="885450"/>
            <a:ext cx="3452142" cy="492590"/>
          </a:xfrm>
        </p:spPr>
        <p:txBody>
          <a:bodyPr>
            <a:normAutofit/>
          </a:bodyPr>
          <a:lstStyle/>
          <a:p>
            <a:r>
              <a:rPr lang="es-PE" i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a:rPr>
              <a:t>SP_INSERTAGRUPO</a:t>
            </a:r>
            <a:endParaRPr lang="es-PE" dirty="0" smtClean="0">
              <a:ln>
                <a:solidFill>
                  <a:schemeClr val="tx1">
                    <a:lumMod val="50000"/>
                  </a:schemeClr>
                </a:solidFill>
              </a:ln>
              <a:effectLst/>
            </a:endParaRPr>
          </a:p>
          <a:p>
            <a:pPr marL="0" indent="0">
              <a:buNone/>
            </a:pPr>
            <a:endParaRPr lang="es-PE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19" y="1452121"/>
            <a:ext cx="9623801" cy="45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3947" y="223234"/>
            <a:ext cx="6015039" cy="588135"/>
          </a:xfrm>
        </p:spPr>
        <p:txBody>
          <a:bodyPr>
            <a:normAutofit fontScale="90000"/>
          </a:bodyPr>
          <a:lstStyle/>
          <a:p>
            <a:r>
              <a:rPr lang="es-PE" sz="2400" dirty="0" smtClean="0"/>
              <a:t>PROCEDIMIENTOS ALMACENADOS - SP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9706" y="885450"/>
            <a:ext cx="3452142" cy="492590"/>
          </a:xfrm>
        </p:spPr>
        <p:txBody>
          <a:bodyPr>
            <a:normAutofit/>
          </a:bodyPr>
          <a:lstStyle/>
          <a:p>
            <a:r>
              <a:rPr lang="es-PE" i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a:rPr>
              <a:t>SP_INSERTAGRUPO</a:t>
            </a:r>
            <a:endParaRPr lang="es-PE" dirty="0" smtClean="0">
              <a:ln>
                <a:solidFill>
                  <a:schemeClr val="tx1">
                    <a:lumMod val="50000"/>
                  </a:schemeClr>
                </a:solidFill>
              </a:ln>
              <a:effectLst/>
            </a:endParaRPr>
          </a:p>
          <a:p>
            <a:pPr marL="0" indent="0">
              <a:buNone/>
            </a:pPr>
            <a:endParaRPr lang="es-PE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29554" y="2653048"/>
            <a:ext cx="4713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</a:t>
            </a:r>
            <a:r>
              <a:rPr lang="es-ES" dirty="0"/>
              <a:t>procedimiento almacenado es, a su vez, la solución más óptima para relacionar por cada documento que tenga un tutor, uno o más grupos registrados en esta.</a:t>
            </a:r>
            <a:endParaRPr lang="es-PE" dirty="0"/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86" y="1131745"/>
            <a:ext cx="3400962" cy="51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885" y="323073"/>
            <a:ext cx="1558949" cy="588135"/>
          </a:xfrm>
        </p:spPr>
        <p:txBody>
          <a:bodyPr>
            <a:normAutofit/>
          </a:bodyPr>
          <a:lstStyle/>
          <a:p>
            <a:r>
              <a:rPr lang="es-PE" sz="2400" dirty="0" smtClean="0"/>
              <a:t>VISTAS</a:t>
            </a:r>
            <a:endParaRPr lang="es-PE" sz="24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03947" y="911208"/>
            <a:ext cx="10353762" cy="82744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effectLst/>
              </a:rPr>
              <a:t>Son todas las vistas creadas con el fin de facilitar visualmente al programador y a los usuarios que vean mediante el responsive del web.</a:t>
            </a:r>
            <a:endParaRPr lang="es-PE" dirty="0">
              <a:effectLst/>
            </a:endParaRP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1106978" y="1790164"/>
            <a:ext cx="8693845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/*CREANDO VIEWS*/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 VIEW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dbo.ESCUELA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ESCUELA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 VIEW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dbo.CURSO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SELECT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CURSO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 VIEW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dbo.PROFESOR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SELECT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PROFESOR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 VIEW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dbo.PROFxCURSO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SELECT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PROFxCURSO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 VIEW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dbo.TUTORIA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SELECT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TUTORIA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 VIEW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[dbo.ALUMNO]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SELECT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ALUMNO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 VIEW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dbo.GRUPO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SELECT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GRUPO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 VIEW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dbo.REGISTRO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SELECT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REGISTRO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 VIEW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dbo.AULA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SELECT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AULA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885" y="323073"/>
            <a:ext cx="1558949" cy="588135"/>
          </a:xfrm>
        </p:spPr>
        <p:txBody>
          <a:bodyPr>
            <a:normAutofit/>
          </a:bodyPr>
          <a:lstStyle/>
          <a:p>
            <a:r>
              <a:rPr lang="es-PE" sz="2400" dirty="0" smtClean="0"/>
              <a:t>VISTAS</a:t>
            </a:r>
            <a:endParaRPr lang="es-PE" sz="24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03947" y="911208"/>
            <a:ext cx="10353762" cy="82744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effectLst/>
              </a:rPr>
              <a:t>Son todas las vistas creadas con el fin de facilitar visualmente al programador y a los usuarios que vean mediante el responsive del web.</a:t>
            </a:r>
            <a:endParaRPr lang="es-PE" dirty="0">
              <a:effectLst/>
            </a:endParaRP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577912" y="1867436"/>
            <a:ext cx="5461247" cy="313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 VIEW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v.DETALLExGRUPO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dg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dg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aspecto_tratado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dg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grupo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dg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cant_regAlumno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edg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descripcionCupo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cant_asistidos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cant_faltan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cant_justificado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 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DETALLE_GRUPO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dg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ESTADO_DETALLE_GRUPO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edg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DETALLE_ASISTENCIA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dg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id_EstDetGrupo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edg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id_EstDetGrupo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dg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id_detalleAsist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id_detalleAsist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855594" y="1867436"/>
            <a:ext cx="6096000" cy="43042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 VIEW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v.GRUPO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grp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codigo_grupo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aspecto_tratado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fecha_tutoria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codigo_alumno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CONCAT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apellido_alum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nombre_alum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alumno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pc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etiqueta_grupo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grupo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grp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id_asistencia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nombreTutor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fecha_reg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GRUPO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grp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TUTORIA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ALUMNO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REGISTRO </a:t>
            </a:r>
            <a:r>
              <a:rPr lang="es-PE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PROFxCURSO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pc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grp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id_tutoria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id_tutoria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grp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id_alumno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id_alumno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grp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id_registro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id_registro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codigo_gen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pc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codigo_gen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885" y="323073"/>
            <a:ext cx="1558949" cy="588135"/>
          </a:xfrm>
        </p:spPr>
        <p:txBody>
          <a:bodyPr>
            <a:normAutofit/>
          </a:bodyPr>
          <a:lstStyle/>
          <a:p>
            <a:r>
              <a:rPr lang="es-PE" sz="2400" dirty="0" smtClean="0"/>
              <a:t>VISTAS</a:t>
            </a:r>
            <a:endParaRPr lang="es-PE" sz="24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03947" y="911208"/>
            <a:ext cx="10353762" cy="82744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effectLst/>
              </a:rPr>
              <a:t>Son todas las vistas creadas con el fin de facilitar visualmente al programador y a los usuarios que vean mediante el responsive del web.</a:t>
            </a:r>
            <a:endParaRPr lang="es-PE" dirty="0">
              <a:effectLst/>
            </a:endParaRP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733489" y="1834193"/>
            <a:ext cx="10559824" cy="430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 VIEW 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v.TUTORIAxPROFESOR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id_tutoria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fecha_tutoria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esc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nombre_escuela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aspecto_tratado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CONCAT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apellido_prof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nombre_prof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profesor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nombre_curso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pc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etiqueta_grupo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CONCAT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hora_inicio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- '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hora_fin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horario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aula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etiqueta_aula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ESCUELA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esc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CURSO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PROFESOR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PROFxCURSO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pc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TUTORIA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AULA </a:t>
            </a: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aula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s-PE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codigo_gen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pc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codigo_gen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pc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id_profesor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id_profesor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pc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id_curso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id_curso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id_escuela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esc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id_escuela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id_aula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aula</a:t>
            </a:r>
            <a:r>
              <a:rPr lang="es-PE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4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id_aula</a:t>
            </a:r>
            <a:r>
              <a:rPr lang="es-PE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</a:t>
            </a:r>
            <a:endParaRPr lang="es-PE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9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885" y="323073"/>
            <a:ext cx="1558949" cy="588135"/>
          </a:xfrm>
        </p:spPr>
        <p:txBody>
          <a:bodyPr>
            <a:normAutofit/>
          </a:bodyPr>
          <a:lstStyle/>
          <a:p>
            <a:r>
              <a:rPr lang="es-PE" sz="2400" dirty="0" smtClean="0"/>
              <a:t>VISTAS</a:t>
            </a:r>
            <a:endParaRPr lang="es-PE" sz="24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003947" y="911208"/>
            <a:ext cx="10353762" cy="82744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effectLst/>
              </a:rPr>
              <a:t>Son todas las vistas creadas con el fin de facilitar visualmente al programador y a los usuarios que vean mediante el responsive del web.</a:t>
            </a:r>
            <a:endParaRPr lang="es-PE" dirty="0">
              <a:effectLst/>
            </a:endParaRP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732638" y="1840633"/>
            <a:ext cx="99568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 VIEW 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v.REGISTRO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endParaRPr lang="es-PE" sz="1600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id_registro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nombreTutor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fecha_reg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grp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codigo_grupo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fecha_tutoria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esc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nombre_escuela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codigo_alumno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nombre_curso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pc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etiqueta_grupo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aspecto_tratado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2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CONCAT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apellido_alum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', '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nombre_alum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estudiante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REGISTRO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GRUPO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TUTORIA </a:t>
            </a:r>
            <a:r>
              <a:rPr lang="es-PE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ALUMNO </a:t>
            </a:r>
            <a:r>
              <a:rPr lang="es-PE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PROFxCURSO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PROFESOR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CURSO </a:t>
            </a:r>
            <a:r>
              <a:rPr lang="es-PE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ESCUELA </a:t>
            </a:r>
            <a:r>
              <a:rPr lang="es-PE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esc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id_registro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grp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id_registro</a:t>
            </a: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grp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id_tutoria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id_tutoria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grp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id_alumno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alum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id_alumno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tut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codigo_gen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pc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codigo_gen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pc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id_profesor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id_profesor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pc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id_curso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id_curso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0"/>
              </a:spcAft>
            </a:pP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id_escuela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s-PE" sz="12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esc</a:t>
            </a:r>
            <a:r>
              <a:rPr lang="es-PE" sz="12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s-PE" sz="1200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id_escuela</a:t>
            </a:r>
            <a:r>
              <a:rPr lang="es-PE" sz="1200" dirty="0" smtClean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9552" y="1529393"/>
            <a:ext cx="10353762" cy="2656241"/>
          </a:xfrm>
        </p:spPr>
        <p:txBody>
          <a:bodyPr/>
          <a:lstStyle/>
          <a:p>
            <a:pPr marL="0" indent="0" algn="just">
              <a:buNone/>
            </a:pPr>
            <a:r>
              <a:rPr lang="es-PE" dirty="0" smtClean="0"/>
              <a:t>Realizar un sistema de registro y asistencia de tutorías, capaz de soportar una gran cantidad de entrada de datos como: Profesores, alumnos, tutorías, horarios, grupos, entre otros. El objetivo, en sí, es llevarlo a cabo como un proyecto realizable en donde, con el apoyo de la facultad de Ingeniería, podamos implementarlo y así, tener un buen manejo de los registros y las asistencias de los alumnos a una dicha tutoría.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1029704" y="463640"/>
            <a:ext cx="3400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 smtClean="0"/>
              <a:t>PROPÓSITO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31745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6278" y="665409"/>
            <a:ext cx="5256357" cy="343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sz="1800" dirty="0" err="1"/>
              <a:t>select</a:t>
            </a:r>
            <a:r>
              <a:rPr lang="es-PE" sz="1800" dirty="0"/>
              <a:t> * </a:t>
            </a:r>
            <a:r>
              <a:rPr lang="es-PE" sz="1800" dirty="0" err="1"/>
              <a:t>from</a:t>
            </a:r>
            <a:r>
              <a:rPr lang="es-PE" sz="1800" dirty="0"/>
              <a:t> [</a:t>
            </a:r>
            <a:r>
              <a:rPr lang="es-PE" sz="1800" dirty="0" err="1"/>
              <a:t>v.DETALLExGRUPO</a:t>
            </a:r>
            <a:r>
              <a:rPr lang="es-PE" sz="1800" dirty="0"/>
              <a:t>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33" y="1389040"/>
            <a:ext cx="8220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245" y="888642"/>
            <a:ext cx="4186239" cy="343436"/>
          </a:xfrm>
        </p:spPr>
        <p:txBody>
          <a:bodyPr>
            <a:noAutofit/>
          </a:bodyPr>
          <a:lstStyle/>
          <a:p>
            <a:r>
              <a:rPr lang="es-PE" sz="1800" dirty="0" err="1"/>
              <a:t>select</a:t>
            </a:r>
            <a:r>
              <a:rPr lang="es-PE" sz="1800" dirty="0"/>
              <a:t> * </a:t>
            </a:r>
            <a:r>
              <a:rPr lang="es-PE" sz="1800" dirty="0" err="1"/>
              <a:t>from</a:t>
            </a:r>
            <a:r>
              <a:rPr lang="es-PE" sz="1800" dirty="0"/>
              <a:t> [</a:t>
            </a:r>
            <a:r>
              <a:rPr lang="es-PE" sz="1800" dirty="0" err="1"/>
              <a:t>dbo.GRUPO</a:t>
            </a:r>
            <a:r>
              <a:rPr lang="es-PE" sz="1800" dirty="0"/>
              <a:t>]</a:t>
            </a:r>
            <a:br>
              <a:rPr lang="es-PE" sz="1800" dirty="0"/>
            </a:br>
            <a:endParaRPr lang="es-PE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0" y="1549488"/>
            <a:ext cx="3448858" cy="3784901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595517" y="759853"/>
            <a:ext cx="5256357" cy="343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sz="1800" dirty="0" err="1"/>
              <a:t>select</a:t>
            </a:r>
            <a:r>
              <a:rPr lang="es-PE" sz="1800" dirty="0"/>
              <a:t> * </a:t>
            </a:r>
            <a:r>
              <a:rPr lang="es-PE" sz="1800" dirty="0" err="1"/>
              <a:t>from</a:t>
            </a:r>
            <a:r>
              <a:rPr lang="es-PE" sz="1800" dirty="0"/>
              <a:t> [</a:t>
            </a:r>
            <a:r>
              <a:rPr lang="es-PE" sz="1800" dirty="0" err="1"/>
              <a:t>v.GRUPO</a:t>
            </a:r>
            <a:r>
              <a:rPr lang="es-PE" sz="1800" dirty="0"/>
              <a:t>]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84" y="1549489"/>
            <a:ext cx="7406425" cy="37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92325" y="819956"/>
            <a:ext cx="5256357" cy="343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sz="1800" dirty="0" err="1"/>
              <a:t>select</a:t>
            </a:r>
            <a:r>
              <a:rPr lang="es-PE" sz="1800" dirty="0"/>
              <a:t> * </a:t>
            </a:r>
            <a:r>
              <a:rPr lang="es-PE" sz="1800" dirty="0" err="1"/>
              <a:t>from</a:t>
            </a:r>
            <a:r>
              <a:rPr lang="es-PE" sz="1800" dirty="0"/>
              <a:t> [v.TUTORIAxPROFESOR]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3" y="1702358"/>
            <a:ext cx="11018599" cy="389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27930" y="768441"/>
            <a:ext cx="5256357" cy="343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sz="1800" dirty="0" err="1"/>
              <a:t>select</a:t>
            </a:r>
            <a:r>
              <a:rPr lang="es-PE" sz="1800" dirty="0"/>
              <a:t> * </a:t>
            </a:r>
            <a:r>
              <a:rPr lang="es-PE" sz="1800" dirty="0" err="1"/>
              <a:t>from</a:t>
            </a:r>
            <a:r>
              <a:rPr lang="es-PE" sz="1800" dirty="0"/>
              <a:t> [</a:t>
            </a:r>
            <a:r>
              <a:rPr lang="es-PE" sz="1800" dirty="0" err="1"/>
              <a:t>v.REGISTRO</a:t>
            </a:r>
            <a:r>
              <a:rPr lang="es-PE" sz="1800" dirty="0"/>
              <a:t>]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30" y="1315724"/>
            <a:ext cx="10599583" cy="487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gif meme brent ramb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94" y="2537138"/>
            <a:ext cx="5090762" cy="314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796410" y="996867"/>
            <a:ext cx="25885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GRACIAS</a:t>
            </a:r>
            <a:endParaRPr lang="es-E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9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https://scontent.flim2-1.fna.fbcdn.net/v/t34.0-12/24099692_10214368506395360_1568864322_n.png?oh=31c2839ef5db78c902d312a3fe716fc4&amp;oe=5A1C586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62" y="181830"/>
            <a:ext cx="9142972" cy="647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0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698" y="506567"/>
            <a:ext cx="10353761" cy="1326321"/>
          </a:xfrm>
        </p:spPr>
        <p:txBody>
          <a:bodyPr/>
          <a:lstStyle/>
          <a:p>
            <a:r>
              <a:rPr lang="es-PE" dirty="0" smtClean="0"/>
              <a:t>Descripción de los objetos/instrucciones</a:t>
            </a:r>
            <a:endParaRPr lang="es-PE" dirty="0"/>
          </a:p>
        </p:txBody>
      </p:sp>
      <p:pic>
        <p:nvPicPr>
          <p:cNvPr id="1026" name="Picture 2" descr="Resultado de imagen para gif meme approved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827" y="2328816"/>
            <a:ext cx="4615501" cy="346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91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97476"/>
            <a:ext cx="2112740" cy="588135"/>
          </a:xfrm>
        </p:spPr>
        <p:txBody>
          <a:bodyPr>
            <a:normAutofit/>
          </a:bodyPr>
          <a:lstStyle/>
          <a:p>
            <a:r>
              <a:rPr lang="es-PE" sz="2400" dirty="0" smtClean="0"/>
              <a:t>triggers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9706" y="885450"/>
            <a:ext cx="2898351" cy="492590"/>
          </a:xfrm>
        </p:spPr>
        <p:txBody>
          <a:bodyPr/>
          <a:lstStyle/>
          <a:p>
            <a:r>
              <a:rPr lang="es-ES" i="1" dirty="0"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a:rPr>
              <a:t>T_DETALLE_GRUPO</a:t>
            </a:r>
            <a:endParaRPr lang="es-PE" dirty="0">
              <a:ln>
                <a:solidFill>
                  <a:schemeClr val="tx1">
                    <a:lumMod val="50000"/>
                  </a:schemeClr>
                </a:solidFill>
              </a:ln>
              <a:effectLst/>
            </a:endParaRPr>
          </a:p>
          <a:p>
            <a:pPr marL="0" indent="0">
              <a:buNone/>
            </a:pPr>
            <a:endParaRPr lang="es-PE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2"/>
          <a:stretch/>
        </p:blipFill>
        <p:spPr bwMode="auto">
          <a:xfrm>
            <a:off x="1348565" y="1493951"/>
            <a:ext cx="10087874" cy="49100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28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04" y="1477879"/>
            <a:ext cx="9068883" cy="4603303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913795" y="197476"/>
            <a:ext cx="2112740" cy="588135"/>
          </a:xfrm>
        </p:spPr>
        <p:txBody>
          <a:bodyPr>
            <a:normAutofit/>
          </a:bodyPr>
          <a:lstStyle/>
          <a:p>
            <a:r>
              <a:rPr lang="es-PE" sz="2400" dirty="0" smtClean="0"/>
              <a:t>triggers</a:t>
            </a:r>
            <a:endParaRPr lang="es-PE" sz="2400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029706" y="885450"/>
            <a:ext cx="2898351" cy="492590"/>
          </a:xfrm>
        </p:spPr>
        <p:txBody>
          <a:bodyPr/>
          <a:lstStyle/>
          <a:p>
            <a:r>
              <a:rPr lang="es-ES" i="1" dirty="0"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a:rPr>
              <a:t>T_DETALLE_GRUPO</a:t>
            </a:r>
            <a:endParaRPr lang="es-PE" dirty="0">
              <a:ln>
                <a:solidFill>
                  <a:schemeClr val="tx1">
                    <a:lumMod val="50000"/>
                  </a:schemeClr>
                </a:solidFill>
              </a:ln>
              <a:effectLst/>
            </a:endParaRPr>
          </a:p>
          <a:p>
            <a:pPr marL="0" indent="0">
              <a:buNone/>
            </a:pPr>
            <a:endParaRPr lang="es-PE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360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97476"/>
            <a:ext cx="2112740" cy="588135"/>
          </a:xfrm>
        </p:spPr>
        <p:txBody>
          <a:bodyPr>
            <a:normAutofit/>
          </a:bodyPr>
          <a:lstStyle/>
          <a:p>
            <a:r>
              <a:rPr lang="es-PE" sz="2400" dirty="0" smtClean="0"/>
              <a:t>triggers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9706" y="885450"/>
            <a:ext cx="3452142" cy="492590"/>
          </a:xfrm>
        </p:spPr>
        <p:txBody>
          <a:bodyPr>
            <a:normAutofit/>
          </a:bodyPr>
          <a:lstStyle/>
          <a:p>
            <a:r>
              <a:rPr lang="es-ES" i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a:rPr>
              <a:t>T_DETALLE_ASISTENCIA</a:t>
            </a:r>
            <a:endParaRPr lang="es-PE" dirty="0" smtClean="0">
              <a:ln>
                <a:solidFill>
                  <a:schemeClr val="tx1">
                    <a:lumMod val="50000"/>
                  </a:schemeClr>
                </a:solidFill>
              </a:ln>
              <a:effectLst/>
            </a:endParaRPr>
          </a:p>
          <a:p>
            <a:pPr marL="0" indent="0">
              <a:buNone/>
            </a:pPr>
            <a:endParaRPr lang="es-PE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11" y="1477879"/>
            <a:ext cx="9512957" cy="420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97476"/>
            <a:ext cx="2112740" cy="588135"/>
          </a:xfrm>
        </p:spPr>
        <p:txBody>
          <a:bodyPr>
            <a:normAutofit/>
          </a:bodyPr>
          <a:lstStyle/>
          <a:p>
            <a:r>
              <a:rPr lang="es-PE" sz="2400" dirty="0" smtClean="0"/>
              <a:t>triggers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9706" y="885450"/>
            <a:ext cx="3452142" cy="492590"/>
          </a:xfrm>
        </p:spPr>
        <p:txBody>
          <a:bodyPr>
            <a:normAutofit/>
          </a:bodyPr>
          <a:lstStyle/>
          <a:p>
            <a:r>
              <a:rPr lang="es-ES" i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a:rPr>
              <a:t>T_AUTOGENERATUTOR</a:t>
            </a:r>
            <a:endParaRPr lang="es-PE" dirty="0" smtClean="0">
              <a:ln>
                <a:solidFill>
                  <a:schemeClr val="tx1">
                    <a:lumMod val="50000"/>
                  </a:schemeClr>
                </a:solidFill>
              </a:ln>
              <a:effectLst/>
            </a:endParaRPr>
          </a:p>
          <a:p>
            <a:pPr marL="0" indent="0">
              <a:buNone/>
            </a:pPr>
            <a:endParaRPr lang="es-PE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"/>
          <a:stretch/>
        </p:blipFill>
        <p:spPr bwMode="auto">
          <a:xfrm>
            <a:off x="1381402" y="1477878"/>
            <a:ext cx="9488367" cy="47039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62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197476"/>
            <a:ext cx="2112740" cy="588135"/>
          </a:xfrm>
        </p:spPr>
        <p:txBody>
          <a:bodyPr>
            <a:normAutofit/>
          </a:bodyPr>
          <a:lstStyle/>
          <a:p>
            <a:r>
              <a:rPr lang="es-PE" sz="2400" dirty="0" smtClean="0"/>
              <a:t>triggers</a:t>
            </a:r>
            <a:endParaRPr lang="es-PE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9706" y="885450"/>
            <a:ext cx="3452142" cy="492590"/>
          </a:xfrm>
        </p:spPr>
        <p:txBody>
          <a:bodyPr>
            <a:normAutofit/>
          </a:bodyPr>
          <a:lstStyle/>
          <a:p>
            <a:r>
              <a:rPr lang="es-ES" i="1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effectLst/>
              </a:rPr>
              <a:t>T_AUTOGENERATUTOR</a:t>
            </a:r>
            <a:endParaRPr lang="es-PE" dirty="0" smtClean="0">
              <a:ln>
                <a:solidFill>
                  <a:schemeClr val="tx1">
                    <a:lumMod val="50000"/>
                  </a:schemeClr>
                </a:solidFill>
              </a:ln>
              <a:effectLst/>
            </a:endParaRPr>
          </a:p>
          <a:p>
            <a:pPr marL="0" indent="0">
              <a:buNone/>
            </a:pPr>
            <a:endParaRPr lang="es-PE" dirty="0">
              <a:ln>
                <a:solidFill>
                  <a:schemeClr val="tx1">
                    <a:lumMod val="50000"/>
                  </a:schemeClr>
                </a:solidFill>
              </a:ln>
            </a:endParaRPr>
          </a:p>
        </p:txBody>
      </p:sp>
      <p:pic>
        <p:nvPicPr>
          <p:cNvPr id="5" name="Imagen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"/>
          <a:stretch/>
        </p:blipFill>
        <p:spPr bwMode="auto">
          <a:xfrm>
            <a:off x="1339868" y="1477879"/>
            <a:ext cx="9529901" cy="25016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67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135</TotalTime>
  <Words>495</Words>
  <Application>Microsoft Office PowerPoint</Application>
  <PresentationFormat>Panorámica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Arial Narrow</vt:lpstr>
      <vt:lpstr>Bookman Old Style</vt:lpstr>
      <vt:lpstr>Calibri</vt:lpstr>
      <vt:lpstr>Consolas</vt:lpstr>
      <vt:lpstr>Rockwell</vt:lpstr>
      <vt:lpstr>Times New Roman</vt:lpstr>
      <vt:lpstr>Wingdings</vt:lpstr>
      <vt:lpstr>Damask</vt:lpstr>
      <vt:lpstr>Sistema de registro y asistencia de tutorías</vt:lpstr>
      <vt:lpstr>Presentación de PowerPoint</vt:lpstr>
      <vt:lpstr>Presentación de PowerPoint</vt:lpstr>
      <vt:lpstr>Descripción de los objetos/instrucciones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PROCEDIMIENTOS ALMACENADOS - SP</vt:lpstr>
      <vt:lpstr>PROCEDIMIENTOS ALMACENADOS - SP</vt:lpstr>
      <vt:lpstr>PROCEDIMIENTOS ALMACENADOS - SP</vt:lpstr>
      <vt:lpstr>VISTAS</vt:lpstr>
      <vt:lpstr>VISTAS</vt:lpstr>
      <vt:lpstr>VISTAS</vt:lpstr>
      <vt:lpstr>VISTAS</vt:lpstr>
      <vt:lpstr>Presentación de PowerPoint</vt:lpstr>
      <vt:lpstr>select * from [dbo.GRUPO]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registro y asistencia de tutorías</dc:title>
  <dc:creator>User</dc:creator>
  <cp:lastModifiedBy>User</cp:lastModifiedBy>
  <cp:revision>13</cp:revision>
  <dcterms:created xsi:type="dcterms:W3CDTF">2017-11-28T07:14:58Z</dcterms:created>
  <dcterms:modified xsi:type="dcterms:W3CDTF">2017-11-28T16:45:37Z</dcterms:modified>
</cp:coreProperties>
</file>