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4" r:id="rId4"/>
    <p:sldId id="257" r:id="rId5"/>
    <p:sldId id="260" r:id="rId6"/>
    <p:sldId id="262" r:id="rId7"/>
    <p:sldId id="263" r:id="rId8"/>
    <p:sldId id="258" r:id="rId9"/>
    <p:sldId id="259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5567" autoAdjust="0"/>
  </p:normalViewPr>
  <p:slideViewPr>
    <p:cSldViewPr>
      <p:cViewPr varScale="1">
        <p:scale>
          <a:sx n="56" d="100"/>
          <a:sy n="56" d="100"/>
        </p:scale>
        <p:origin x="-12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23FB4-BC72-4B67-8687-B87D4D09C9DD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BADF0-DFF2-4CC5-A4E8-4CF38AAACC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78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ADF0-DFF2-4CC5-A4E8-4CF38AAACC79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79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Penilaian : Pencapaian hasil belajar -&gt; keberhasilan peserta didik, Evaluasi -&gt; berhasil/tidak metode pembelajaran</a:t>
            </a:r>
          </a:p>
          <a:p>
            <a:r>
              <a:rPr lang="id-ID" dirty="0" smtClean="0"/>
              <a:t>Laporan Hasil Belajar : hasil proses penilaian -&gt;</a:t>
            </a:r>
            <a:r>
              <a:rPr lang="id-ID" baseline="0" dirty="0" smtClean="0"/>
              <a:t> UTS + UAS, Pencetakan </a:t>
            </a:r>
          </a:p>
          <a:p>
            <a:r>
              <a:rPr lang="id-ID" baseline="0" dirty="0" smtClean="0"/>
              <a:t>Rekap Hasil Belajar : u/ mengetahui berhasil tidaknya metode yg digunakan, akses yang cepat dan mudah </a:t>
            </a:r>
            <a:r>
              <a:rPr lang="id-ID" dirty="0" smtClean="0"/>
              <a:t> </a:t>
            </a:r>
          </a:p>
          <a:p>
            <a:r>
              <a:rPr lang="id-ID" dirty="0" smtClean="0"/>
              <a:t>WEB : data terpusat, </a:t>
            </a:r>
            <a:r>
              <a:rPr lang="id-ID" dirty="0" smtClean="0"/>
              <a:t>akses</a:t>
            </a:r>
            <a:r>
              <a:rPr lang="id-ID" baseline="0" dirty="0" smtClean="0"/>
              <a:t> cepat, keamanan,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ADF0-DFF2-4CC5-A4E8-4CF38AAACC7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341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ADF0-DFF2-4CC5-A4E8-4CF38AAACC7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341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ADF0-DFF2-4CC5-A4E8-4CF38AAACC7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341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Requirement and Definition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mencari kebutuhan pengguna   observasi dan wawancara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  <a:endParaRPr lang="id-ID" sz="12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System and Software Design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</a:rPr>
              <a:t>Menggambarkan sistem yang dikembangkan 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Object Oriented.</a:t>
            </a:r>
            <a:endParaRPr lang="id-ID" sz="12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Implementation and Testing Unit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</a:rPr>
              <a:t>bahasa pemrogaman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</a:rPr>
              <a:t>PHP, HTML, CSS dan Javascript yang terintegrasi dengan MySQL 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Integration and System Testing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melakukan uji coba produk.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Operation and Maintenance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monitoring proses,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perbaikan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diperlukan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ADF0-DFF2-4CC5-A4E8-4CF38AAACC7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34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id-ID" dirty="0" smtClean="0"/>
              <a:t>Administrator : input,</a:t>
            </a:r>
            <a:r>
              <a:rPr lang="id-ID" baseline="0" dirty="0" smtClean="0"/>
              <a:t> </a:t>
            </a:r>
            <a:r>
              <a:rPr lang="id-ID" dirty="0" smtClean="0"/>
              <a:t>update data guru, siswa, jabatan guru, mata pelajaran, dan walikelas. </a:t>
            </a:r>
          </a:p>
          <a:p>
            <a:pPr>
              <a:lnSpc>
                <a:spcPct val="150000"/>
              </a:lnSpc>
              <a:buNone/>
            </a:pPr>
            <a:r>
              <a:rPr lang="id-ID" dirty="0" smtClean="0"/>
              <a:t>Guru mata : input nilai siswa yang telah diajar </a:t>
            </a:r>
          </a:p>
          <a:p>
            <a:pPr>
              <a:lnSpc>
                <a:spcPct val="150000"/>
              </a:lnSpc>
              <a:buNone/>
            </a:pPr>
            <a:r>
              <a:rPr lang="id-ID" dirty="0" smtClean="0"/>
              <a:t>Wali kelas : input absensi siswa, dan mendapat laporan UTS</a:t>
            </a:r>
            <a:r>
              <a:rPr lang="id-ID" baseline="0" dirty="0" smtClean="0"/>
              <a:t> dan UAS u/ </a:t>
            </a:r>
            <a:r>
              <a:rPr lang="id-ID" dirty="0" smtClean="0"/>
              <a:t>dicetak</a:t>
            </a:r>
          </a:p>
          <a:p>
            <a:pPr>
              <a:lnSpc>
                <a:spcPct val="150000"/>
              </a:lnSpc>
              <a:buNone/>
            </a:pPr>
            <a:r>
              <a:rPr lang="id-ID" dirty="0" smtClean="0"/>
              <a:t>Siswa : input diri siswa dan mendapatkan laporan nilai</a:t>
            </a:r>
          </a:p>
          <a:p>
            <a:pPr>
              <a:lnSpc>
                <a:spcPct val="150000"/>
              </a:lnSpc>
              <a:buNone/>
            </a:pPr>
            <a:r>
              <a:rPr lang="id-ID" dirty="0" smtClean="0"/>
              <a:t>Waka dan Kepala sekolah : mendapatkan laporan nilai keseluruhan yang biasa disebut leger.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ADF0-DFF2-4CC5-A4E8-4CF38AAACC7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341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Siswa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penilaian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Guru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Matapelajaran -&gt;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penilaian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guru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diberikan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ajar.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rekapitulasi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identitas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kehadiran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mencetak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Belajar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Tengah Semester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Akhir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Semester.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Waka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 keseluruhan dari semua siswa,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mencetak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Laporan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Belaja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secara keseluruhan (Leger) </a:t>
            </a:r>
          </a:p>
          <a:p>
            <a:pPr lvl="0"/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Administrator -&gt; data pengguna Sistem Informasi beserta hak aksesnya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ADF0-DFF2-4CC5-A4E8-4CF38AAACC7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341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ADF0-DFF2-4CC5-A4E8-4CF38AAACC7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ADF0-DFF2-4CC5-A4E8-4CF38AAACC7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5181927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297956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587690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0557160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7923282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882566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1870389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79215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264813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914792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4369208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7EA1-A615-468F-AEE5-C5435DE7011F}" type="datetimeFigureOut">
              <a:rPr lang="id-ID" smtClean="0"/>
              <a:t>25/04/2013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D681-6F5C-43A4-83F6-E52C5B7208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946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PENGEMBANGAN SISTEM INFORMASI MANAJEMEN NILAI BERBASIS WEB DI SMK NEGERI 12 MALANG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2455" b="19286"/>
          <a:stretch/>
        </p:blipFill>
        <p:spPr bwMode="auto">
          <a:xfrm>
            <a:off x="-36511" y="-737589"/>
            <a:ext cx="4752527" cy="2726429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6139" y="5589240"/>
            <a:ext cx="4619501" cy="1080120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Pengembang : I Made Ibnu Fakhri</a:t>
            </a:r>
          </a:p>
          <a:p>
            <a:pPr algn="l"/>
            <a:r>
              <a:rPr lang="id-ID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id-ID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108533414503 </a:t>
            </a:r>
            <a:endParaRPr lang="id-ID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4" descr="F:\Brand Name UM (PNG)\Brand Name UM The Learning University - Horis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73697"/>
            <a:ext cx="3851920" cy="743902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79512" y="4005064"/>
            <a:ext cx="7819901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Pembimbing I: </a:t>
            </a:r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Heru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Wahyu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Herwanto,S.T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., </a:t>
            </a:r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M.Kom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id-ID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lang="id-ID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Pembimbing II: 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 Made </a:t>
            </a:r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Wirawan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S.T.,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S.</a:t>
            </a:r>
            <a:r>
              <a:rPr lang="id-ID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.T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id-ID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161"/>
          <a:stretch/>
        </p:blipFill>
        <p:spPr bwMode="auto">
          <a:xfrm>
            <a:off x="2646" y="0"/>
            <a:ext cx="9144000" cy="2252133"/>
          </a:xfrm>
          <a:prstGeom prst="rect">
            <a:avLst/>
          </a:prstGeom>
        </p:spPr>
      </p:pic>
      <p:pic>
        <p:nvPicPr>
          <p:cNvPr id="8" name="Picture 2" descr="D:\gambar\LOGO\logo\logo um copy transparant 600px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2869" y="135444"/>
            <a:ext cx="1420407" cy="1420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38293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78611 -0.011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06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Latar Belakang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4808" y="1628800"/>
            <a:ext cx="2131918" cy="1204343"/>
          </a:xfrm>
          <a:prstGeom prst="roundRect">
            <a:avLst/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Penilaian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4808" y="3140968"/>
            <a:ext cx="2131918" cy="1224136"/>
          </a:xfrm>
          <a:prstGeom prst="roundRect">
            <a:avLst/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Laporan Hasil Belajar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8494" y="4725144"/>
            <a:ext cx="2088232" cy="1224136"/>
          </a:xfrm>
          <a:prstGeom prst="roundRect">
            <a:avLst/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Rekap Hasil Belajar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19872" y="2852936"/>
            <a:ext cx="2160240" cy="1800200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5796136" y="2060848"/>
            <a:ext cx="3096344" cy="3600400"/>
          </a:xfrm>
          <a:prstGeom prst="roundRect">
            <a:avLst/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Sistem Informasi Manajemen Nilai Berbasis Web</a:t>
            </a:r>
            <a:endParaRPr lang="id-ID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220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Tujuan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9532" y="1340768"/>
            <a:ext cx="8424936" cy="3888432"/>
          </a:xfrm>
          <a:prstGeom prst="roundRect">
            <a:avLst/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Agar tersedia Sistem Informasi Manajemen Nilai berbasis web yang berguna dan efisien untuk  proses pengolahan nilai yang lebih baik daripada sistem sebelumnya di SMK Negeri 12 Malang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84396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Asumsi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9532" y="1340768"/>
            <a:ext cx="8424936" cy="3888432"/>
          </a:xfrm>
          <a:prstGeom prst="roundRect">
            <a:avLst/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Sistem dijalankan di SMKN 12 Malang</a:t>
            </a:r>
          </a:p>
          <a:p>
            <a:r>
              <a:rPr lang="id-ID" dirty="0" smtClean="0"/>
              <a:t>Terdapat Fasilitas untuk menerapkan Sistem</a:t>
            </a:r>
          </a:p>
          <a:p>
            <a:r>
              <a:rPr lang="id-ID" dirty="0" smtClean="0"/>
              <a:t>Sistem diakses melalui </a:t>
            </a:r>
            <a:r>
              <a:rPr lang="id-ID" i="1" dirty="0" smtClean="0"/>
              <a:t>Web-Browser</a:t>
            </a:r>
          </a:p>
          <a:p>
            <a:r>
              <a:rPr lang="id-ID" dirty="0" smtClean="0"/>
              <a:t>Pengguna sudah tidak asing dengan Komputer dan </a:t>
            </a:r>
            <a:r>
              <a:rPr lang="id-ID" i="1" dirty="0" smtClean="0"/>
              <a:t>Web-Browser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34701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 Pengembangan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 descr="Description: waterfall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8189" y="1446883"/>
            <a:ext cx="6387622" cy="39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333283" y="5682734"/>
            <a:ext cx="2534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Sumber</a:t>
            </a:r>
            <a:r>
              <a:rPr lang="en-US" sz="16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 </a:t>
            </a:r>
            <a:r>
              <a:rPr lang="id-ID" sz="16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Sommerville, 2003</a:t>
            </a:r>
            <a:endParaRPr lang="en-US" sz="16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7776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Desain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4774" y="1094540"/>
            <a:ext cx="7675658" cy="5430804"/>
          </a:xfrm>
          <a:prstGeom prst="roundRect">
            <a:avLst>
              <a:gd name="adj" fmla="val 7126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2" y="1196751"/>
            <a:ext cx="7430436" cy="528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7363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Desain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4774" y="1094540"/>
            <a:ext cx="7675658" cy="5430804"/>
          </a:xfrm>
          <a:prstGeom prst="roundRect">
            <a:avLst>
              <a:gd name="adj" fmla="val 7126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3434979" cy="259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266" y="3795861"/>
            <a:ext cx="31051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1053" y="13407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Halaman Login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5975805" y="3244334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Halaman End User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05157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Pengujian Perangkat Lunak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359532" y="1556792"/>
            <a:ext cx="8424936" cy="4248472"/>
          </a:xfrm>
          <a:prstGeom prst="roundRect">
            <a:avLst/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cs typeface="Times New Roman" pitchFamily="18" charset="0"/>
              </a:rPr>
              <a:t>Subjek uji : </a:t>
            </a:r>
          </a:p>
          <a:p>
            <a:pPr lvl="1"/>
            <a:r>
              <a:rPr lang="id-ID" sz="3200" dirty="0" smtClean="0">
                <a:cs typeface="Times New Roman" pitchFamily="18" charset="0"/>
              </a:rPr>
              <a:t>Ahli Sistem Informasi </a:t>
            </a:r>
          </a:p>
          <a:p>
            <a:pPr lvl="1"/>
            <a:r>
              <a:rPr lang="id-ID" sz="3200" dirty="0" smtClean="0">
                <a:cs typeface="Times New Roman" pitchFamily="18" charset="0"/>
              </a:rPr>
              <a:t>End User (Siswa, Guru,Wali Kelas, Waka, Kepsek) </a:t>
            </a:r>
          </a:p>
          <a:p>
            <a:pPr lvl="1"/>
            <a:r>
              <a:rPr lang="id-ID" sz="3200" dirty="0" smtClean="0">
                <a:cs typeface="Times New Roman" pitchFamily="18" charset="0"/>
              </a:rPr>
              <a:t>Admin</a:t>
            </a:r>
            <a:endParaRPr lang="id-ID" dirty="0" smtClean="0">
              <a:cs typeface="Times New Roman" pitchFamily="18" charset="0"/>
            </a:endParaRPr>
          </a:p>
          <a:p>
            <a:r>
              <a:rPr lang="id-ID" dirty="0" smtClean="0">
                <a:cs typeface="Times New Roman" pitchFamily="18" charset="0"/>
              </a:rPr>
              <a:t>D</a:t>
            </a:r>
            <a:r>
              <a:rPr lang="en-US" dirty="0" err="1" smtClean="0">
                <a:cs typeface="Times New Roman" pitchFamily="18" charset="0"/>
              </a:rPr>
              <a:t>inyatakan</a:t>
            </a:r>
            <a:r>
              <a:rPr lang="en-US" dirty="0" smtClean="0">
                <a:cs typeface="Times New Roman" pitchFamily="18" charset="0"/>
              </a:rPr>
              <a:t> valid </a:t>
            </a:r>
            <a:r>
              <a:rPr lang="en-US" dirty="0" err="1" smtClean="0">
                <a:cs typeface="Times New Roman" pitchFamily="18" charset="0"/>
              </a:rPr>
              <a:t>apabila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hasil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persentase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tidak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kurang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dari</a:t>
            </a:r>
            <a:r>
              <a:rPr lang="en-US" dirty="0" smtClean="0">
                <a:cs typeface="Times New Roman" pitchFamily="18" charset="0"/>
              </a:rPr>
              <a:t> 80%.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79166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50" y="1844824"/>
            <a:ext cx="8229600" cy="1143000"/>
          </a:xfrm>
        </p:spPr>
        <p:txBody>
          <a:bodyPr/>
          <a:lstStyle/>
          <a:p>
            <a:r>
              <a:rPr lang="id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Sekian,</a:t>
            </a:r>
            <a:r>
              <a:rPr lang="id-ID" dirty="0" smtClean="0"/>
              <a:t>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Terima kasih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64" t="15303"/>
          <a:stretch/>
        </p:blipFill>
        <p:spPr bwMode="auto">
          <a:xfrm>
            <a:off x="2699792" y="4509120"/>
            <a:ext cx="6444208" cy="2592288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635896" y="5517232"/>
            <a:ext cx="58416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Mohon kritik dan saran yang membangun</a:t>
            </a:r>
            <a:endParaRPr lang="id-ID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5688"/>
          <a:stretch/>
        </p:blipFill>
        <p:spPr bwMode="auto">
          <a:xfrm>
            <a:off x="0" y="3819099"/>
            <a:ext cx="9144000" cy="30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49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437</Words>
  <Application>Microsoft Office PowerPoint</Application>
  <PresentationFormat>On-screen Show (4:3)</PresentationFormat>
  <Paragraphs>59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PENGEMBANGAN SISTEM INFORMASI MANAJEMEN NILAI BERBASIS WEB DI SMK NEGERI 12 MALANG</vt:lpstr>
      <vt:lpstr>Latar Belakang</vt:lpstr>
      <vt:lpstr>Tujuan</vt:lpstr>
      <vt:lpstr>Asumsi</vt:lpstr>
      <vt:lpstr>Model Pengembangan</vt:lpstr>
      <vt:lpstr>Desain</vt:lpstr>
      <vt:lpstr>Desain</vt:lpstr>
      <vt:lpstr>Pengujian Perangkat Lunak</vt:lpstr>
      <vt:lpstr>Sekian, Terima kasih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SISTEM INFORMASI MANAJEMEN NILAI BERBASIS WEB DI SMK NEGERI 12 MALANG</dc:title>
  <dc:creator>Inoe</dc:creator>
  <cp:lastModifiedBy>Inoe</cp:lastModifiedBy>
  <cp:revision>22</cp:revision>
  <dcterms:created xsi:type="dcterms:W3CDTF">2013-04-24T17:39:04Z</dcterms:created>
  <dcterms:modified xsi:type="dcterms:W3CDTF">2013-04-25T10:21:06Z</dcterms:modified>
</cp:coreProperties>
</file>