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3" r:id="rId3"/>
    <p:sldId id="258" r:id="rId4"/>
    <p:sldId id="262" r:id="rId5"/>
    <p:sldId id="257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0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55525-9F72-4C80-8518-79C386E3C4A4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D635D-B8D2-4DA4-8EF7-3876E88A2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8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D635D-B8D2-4DA4-8EF7-3876E88A24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8A6B-6AD9-43E6-B7CA-598DCAC7CFF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013-7355-41C0-8051-952D887A5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8A6B-6AD9-43E6-B7CA-598DCAC7CFF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013-7355-41C0-8051-952D887A5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8A6B-6AD9-43E6-B7CA-598DCAC7CFF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013-7355-41C0-8051-952D887A5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8A6B-6AD9-43E6-B7CA-598DCAC7CFF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013-7355-41C0-8051-952D887A5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8A6B-6AD9-43E6-B7CA-598DCAC7CFF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013-7355-41C0-8051-952D887A5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8A6B-6AD9-43E6-B7CA-598DCAC7CFF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013-7355-41C0-8051-952D887A5F1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8A6B-6AD9-43E6-B7CA-598DCAC7CFF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013-7355-41C0-8051-952D887A5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8A6B-6AD9-43E6-B7CA-598DCAC7CFF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013-7355-41C0-8051-952D887A5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8A6B-6AD9-43E6-B7CA-598DCAC7CFF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013-7355-41C0-8051-952D887A5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8A6B-6AD9-43E6-B7CA-598DCAC7CFF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B54013-7355-41C0-8051-952D887A5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8A6B-6AD9-43E6-B7CA-598DCAC7CFF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54013-7355-41C0-8051-952D887A5F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848A6B-6AD9-43E6-B7CA-598DCAC7CFF1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0B54013-7355-41C0-8051-952D887A5F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667000"/>
            <a:ext cx="7772400" cy="1470025"/>
          </a:xfrm>
        </p:spPr>
        <p:txBody>
          <a:bodyPr>
            <a:normAutofit/>
          </a:bodyPr>
          <a:lstStyle/>
          <a:p>
            <a:pPr algn="r"/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2000"/>
            <a:ext cx="6511131" cy="11430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Andika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paska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krisdianto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Rival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marceleno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Indah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khotima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42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Topik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0" dirty="0" err="1"/>
              <a:t>Pengelolaan</a:t>
            </a:r>
            <a:r>
              <a:rPr lang="en-US" b="0" dirty="0"/>
              <a:t> Data </a:t>
            </a:r>
            <a:r>
              <a:rPr lang="en-US" b="0" dirty="0" err="1"/>
              <a:t>Karya</a:t>
            </a:r>
            <a:r>
              <a:rPr lang="en-US" b="0" dirty="0"/>
              <a:t> </a:t>
            </a:r>
            <a:r>
              <a:rPr lang="en-US" b="0" dirty="0" err="1"/>
              <a:t>Ilmiah</a:t>
            </a:r>
            <a:r>
              <a:rPr lang="en-US" b="0" dirty="0"/>
              <a:t>/ </a:t>
            </a:r>
            <a:r>
              <a:rPr lang="en-US" b="0" dirty="0" err="1"/>
              <a:t>Skripsi</a:t>
            </a:r>
            <a:r>
              <a:rPr lang="en-US" b="0" dirty="0"/>
              <a:t> </a:t>
            </a:r>
            <a:r>
              <a:rPr lang="en-US" b="0" dirty="0" err="1"/>
              <a:t>Mahasiswa</a:t>
            </a:r>
            <a:r>
              <a:rPr lang="en-US" b="0" dirty="0"/>
              <a:t> </a:t>
            </a:r>
            <a:r>
              <a:rPr lang="en-US" b="0" dirty="0" err="1"/>
              <a:t>Pencatatan</a:t>
            </a:r>
            <a:r>
              <a:rPr lang="en-US" b="0" dirty="0"/>
              <a:t> </a:t>
            </a:r>
            <a:r>
              <a:rPr lang="en-US" b="0" dirty="0" err="1"/>
              <a:t>karya</a:t>
            </a:r>
            <a:r>
              <a:rPr lang="en-US" b="0" dirty="0"/>
              <a:t> </a:t>
            </a:r>
            <a:r>
              <a:rPr lang="en-US" b="0" dirty="0" err="1"/>
              <a:t>ilmiah</a:t>
            </a:r>
            <a:r>
              <a:rPr lang="en-US" b="0" dirty="0"/>
              <a:t> </a:t>
            </a:r>
            <a:r>
              <a:rPr lang="en-US" b="0" dirty="0" err="1"/>
              <a:t>mahasiswa</a:t>
            </a:r>
            <a:r>
              <a:rPr lang="en-US" b="0" dirty="0"/>
              <a:t>/</a:t>
            </a:r>
            <a:r>
              <a:rPr lang="en-US" b="0" dirty="0" err="1"/>
              <a:t>mahasiswi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Perguruan</a:t>
            </a:r>
            <a:r>
              <a:rPr lang="en-US" b="0" dirty="0"/>
              <a:t> </a:t>
            </a:r>
            <a:r>
              <a:rPr lang="en-US" b="0" dirty="0" err="1"/>
              <a:t>Tinggi</a:t>
            </a:r>
            <a:r>
              <a:rPr lang="en-US" b="0" dirty="0"/>
              <a:t> </a:t>
            </a:r>
            <a:r>
              <a:rPr lang="en-US" b="0" dirty="0" err="1"/>
              <a:t>AkuBelajar</a:t>
            </a:r>
            <a:r>
              <a:rPr lang="en-US" b="0" dirty="0"/>
              <a:t> </a:t>
            </a:r>
            <a:r>
              <a:rPr lang="en-US" b="0" dirty="0" err="1"/>
              <a:t>masih</a:t>
            </a:r>
            <a:r>
              <a:rPr lang="en-US" b="0" dirty="0"/>
              <a:t> </a:t>
            </a:r>
            <a:r>
              <a:rPr lang="en-US" b="0" dirty="0" err="1"/>
              <a:t>menggunakan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manual </a:t>
            </a:r>
            <a:r>
              <a:rPr lang="en-US" b="0" dirty="0" err="1"/>
              <a:t>dimana</a:t>
            </a:r>
            <a:r>
              <a:rPr lang="en-US" b="0" dirty="0"/>
              <a:t> data-data </a:t>
            </a:r>
            <a:r>
              <a:rPr lang="en-US" b="0" dirty="0" err="1"/>
              <a:t>suatu</a:t>
            </a:r>
            <a:r>
              <a:rPr lang="en-US" b="0" dirty="0"/>
              <a:t> </a:t>
            </a:r>
            <a:r>
              <a:rPr lang="en-US" b="0" dirty="0" err="1"/>
              <a:t>pembuatan</a:t>
            </a:r>
            <a:r>
              <a:rPr lang="en-US" b="0" dirty="0"/>
              <a:t> </a:t>
            </a:r>
            <a:r>
              <a:rPr lang="en-US" b="0" dirty="0" err="1"/>
              <a:t>karya</a:t>
            </a:r>
            <a:r>
              <a:rPr lang="en-US" b="0" dirty="0"/>
              <a:t> </a:t>
            </a:r>
            <a:r>
              <a:rPr lang="en-US" b="0" dirty="0" err="1"/>
              <a:t>ilmiah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 </a:t>
            </a:r>
            <a:r>
              <a:rPr lang="en-US" b="0" dirty="0" err="1"/>
              <a:t>masih</a:t>
            </a:r>
            <a:r>
              <a:rPr lang="en-US" b="0" dirty="0"/>
              <a:t> </a:t>
            </a:r>
            <a:r>
              <a:rPr lang="en-US" b="0" dirty="0" err="1"/>
              <a:t>mengandalkan</a:t>
            </a:r>
            <a:r>
              <a:rPr lang="en-US" b="0" dirty="0"/>
              <a:t> </a:t>
            </a:r>
            <a:r>
              <a:rPr lang="en-US" b="0" dirty="0" err="1"/>
              <a:t>lembar</a:t>
            </a:r>
            <a:r>
              <a:rPr lang="en-US" b="0" dirty="0"/>
              <a:t> </a:t>
            </a:r>
            <a:r>
              <a:rPr lang="en-US" b="0" dirty="0" err="1"/>
              <a:t>catatan</a:t>
            </a:r>
            <a:r>
              <a:rPr lang="en-US" b="0" dirty="0"/>
              <a:t> </a:t>
            </a:r>
            <a:r>
              <a:rPr lang="en-US" b="0" dirty="0" err="1"/>
              <a:t>karya</a:t>
            </a:r>
            <a:r>
              <a:rPr lang="en-US" b="0" dirty="0"/>
              <a:t> </a:t>
            </a:r>
            <a:r>
              <a:rPr lang="en-US" b="0" dirty="0" err="1"/>
              <a:t>ilmiah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disimpan</a:t>
            </a:r>
            <a:r>
              <a:rPr lang="en-US" b="0" dirty="0"/>
              <a:t> di </a:t>
            </a:r>
            <a:r>
              <a:rPr lang="en-US" b="0" dirty="0" err="1"/>
              <a:t>suatu</a:t>
            </a:r>
            <a:r>
              <a:rPr lang="en-US" b="0" dirty="0"/>
              <a:t> </a:t>
            </a:r>
            <a:r>
              <a:rPr lang="en-US" b="0" dirty="0" err="1"/>
              <a:t>rak</a:t>
            </a:r>
            <a:r>
              <a:rPr lang="en-US" b="0" dirty="0"/>
              <a:t>/</a:t>
            </a:r>
            <a:r>
              <a:rPr lang="en-US" b="0" dirty="0" err="1"/>
              <a:t>lemari</a:t>
            </a:r>
            <a:r>
              <a:rPr lang="en-US" b="0" dirty="0"/>
              <a:t>. Hal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berakibat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sulitnya</a:t>
            </a:r>
            <a:r>
              <a:rPr lang="en-US" b="0" dirty="0"/>
              <a:t> </a:t>
            </a:r>
            <a:r>
              <a:rPr lang="en-US" b="0" dirty="0" err="1"/>
              <a:t>pencarian</a:t>
            </a:r>
            <a:r>
              <a:rPr lang="en-US" b="0" dirty="0"/>
              <a:t> data </a:t>
            </a:r>
            <a:r>
              <a:rPr lang="en-US" b="0" dirty="0" err="1"/>
              <a:t>berdasarkan</a:t>
            </a:r>
            <a:r>
              <a:rPr lang="en-US" b="0" dirty="0"/>
              <a:t> </a:t>
            </a:r>
            <a:r>
              <a:rPr lang="en-US" b="0" dirty="0" err="1"/>
              <a:t>tema</a:t>
            </a:r>
            <a:r>
              <a:rPr lang="en-US" b="0" dirty="0"/>
              <a:t> </a:t>
            </a:r>
            <a:r>
              <a:rPr lang="en-US" b="0" dirty="0" err="1"/>
              <a:t>karya</a:t>
            </a:r>
            <a:r>
              <a:rPr lang="en-US" b="0" dirty="0"/>
              <a:t> </a:t>
            </a:r>
            <a:r>
              <a:rPr lang="en-US" b="0" dirty="0" err="1"/>
              <a:t>ilmiah</a:t>
            </a:r>
            <a:r>
              <a:rPr lang="en-US" b="0" dirty="0"/>
              <a:t> yang </a:t>
            </a:r>
            <a:r>
              <a:rPr lang="en-US" b="0" dirty="0" err="1"/>
              <a:t>dibuat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</a:t>
            </a:r>
            <a:r>
              <a:rPr lang="en-US" b="0" dirty="0" err="1"/>
              <a:t>mahasiswa</a:t>
            </a:r>
            <a:r>
              <a:rPr lang="en-US" b="0" dirty="0"/>
              <a:t> </a:t>
            </a:r>
            <a:r>
              <a:rPr lang="en-US" b="0" dirty="0" err="1"/>
              <a:t>sebelumnya</a:t>
            </a:r>
            <a:r>
              <a:rPr lang="en-US" b="0" dirty="0"/>
              <a:t>. </a:t>
            </a:r>
            <a:r>
              <a:rPr lang="en-US" b="0" dirty="0" err="1"/>
              <a:t>Sebagai</a:t>
            </a:r>
            <a:r>
              <a:rPr lang="en-US" b="0" dirty="0"/>
              <a:t> </a:t>
            </a:r>
            <a:r>
              <a:rPr lang="en-US" b="0" dirty="0" err="1"/>
              <a:t>alternatif</a:t>
            </a:r>
            <a:r>
              <a:rPr lang="en-US" b="0" dirty="0"/>
              <a:t> </a:t>
            </a:r>
            <a:r>
              <a:rPr lang="en-US" b="0" dirty="0" err="1"/>
              <a:t>dibuatlah</a:t>
            </a:r>
            <a:r>
              <a:rPr lang="en-US" b="0" dirty="0"/>
              <a:t> </a:t>
            </a:r>
            <a:r>
              <a:rPr lang="en-US" b="0" dirty="0" err="1"/>
              <a:t>suatu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pengolahan</a:t>
            </a:r>
            <a:r>
              <a:rPr lang="en-US" b="0" dirty="0"/>
              <a:t> data </a:t>
            </a:r>
            <a:r>
              <a:rPr lang="en-US" b="0" dirty="0" err="1"/>
              <a:t>karya</a:t>
            </a:r>
            <a:r>
              <a:rPr lang="en-US" b="0" dirty="0"/>
              <a:t> </a:t>
            </a:r>
            <a:r>
              <a:rPr lang="en-US" b="0" dirty="0" err="1"/>
              <a:t>ilmiah</a:t>
            </a:r>
            <a:r>
              <a:rPr lang="en-US" b="0" dirty="0"/>
              <a:t> </a:t>
            </a:r>
            <a:r>
              <a:rPr lang="en-US" b="0" dirty="0" err="1"/>
              <a:t>mahasiswa</a:t>
            </a:r>
            <a:r>
              <a:rPr lang="en-US" b="0" dirty="0"/>
              <a:t> yang </a:t>
            </a:r>
            <a:r>
              <a:rPr lang="en-US" b="0" dirty="0" err="1"/>
              <a:t>terkomputerisasi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datanya</a:t>
            </a:r>
            <a:r>
              <a:rPr lang="en-US" b="0" dirty="0"/>
              <a:t> </a:t>
            </a:r>
            <a:r>
              <a:rPr lang="en-US" b="0" dirty="0" err="1"/>
              <a:t>disimpan</a:t>
            </a:r>
            <a:r>
              <a:rPr lang="en-US" b="0" dirty="0"/>
              <a:t> </a:t>
            </a:r>
            <a:r>
              <a:rPr lang="en-US" b="0" dirty="0" err="1"/>
              <a:t>menggunakan</a:t>
            </a:r>
            <a:r>
              <a:rPr lang="en-US" b="0" dirty="0"/>
              <a:t> database. </a:t>
            </a:r>
            <a:r>
              <a:rPr lang="en-US" b="0" dirty="0" err="1"/>
              <a:t>Pihak</a:t>
            </a:r>
            <a:r>
              <a:rPr lang="en-US" b="0" dirty="0"/>
              <a:t> yang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akses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menginputkan</a:t>
            </a:r>
            <a:r>
              <a:rPr lang="en-US" b="0" dirty="0"/>
              <a:t> data </a:t>
            </a:r>
            <a:r>
              <a:rPr lang="en-US" b="0" dirty="0" err="1"/>
              <a:t>karya</a:t>
            </a:r>
            <a:r>
              <a:rPr lang="en-US" b="0" dirty="0"/>
              <a:t> </a:t>
            </a:r>
            <a:r>
              <a:rPr lang="en-US" b="0" dirty="0" err="1"/>
              <a:t>ilmiah</a:t>
            </a:r>
            <a:r>
              <a:rPr lang="en-US" b="0" dirty="0"/>
              <a:t> </a:t>
            </a:r>
            <a:r>
              <a:rPr lang="en-US" b="0" dirty="0" err="1"/>
              <a:t>mahasiswa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program </a:t>
            </a:r>
            <a:r>
              <a:rPr lang="en-US" b="0" dirty="0" err="1"/>
              <a:t>studi</a:t>
            </a:r>
            <a:r>
              <a:rPr lang="en-US" b="0" dirty="0"/>
              <a:t>. Program </a:t>
            </a:r>
            <a:r>
              <a:rPr lang="en-US" b="0" dirty="0" err="1"/>
              <a:t>studi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menghapus</a:t>
            </a:r>
            <a:r>
              <a:rPr lang="en-US" b="0" dirty="0"/>
              <a:t> data, </a:t>
            </a:r>
            <a:r>
              <a:rPr lang="en-US" b="0" dirty="0" err="1"/>
              <a:t>mengganti</a:t>
            </a:r>
            <a:r>
              <a:rPr lang="en-US" b="0" dirty="0"/>
              <a:t> Data, </a:t>
            </a:r>
            <a:r>
              <a:rPr lang="en-US" b="0" dirty="0" err="1"/>
              <a:t>menambah</a:t>
            </a:r>
            <a:r>
              <a:rPr lang="en-US" b="0" dirty="0"/>
              <a:t> data (full control). Program </a:t>
            </a:r>
            <a:r>
              <a:rPr lang="en-US" b="0" dirty="0" err="1"/>
              <a:t>studi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melihat</a:t>
            </a:r>
            <a:r>
              <a:rPr lang="en-US" b="0" dirty="0"/>
              <a:t> </a:t>
            </a:r>
            <a:r>
              <a:rPr lang="en-US" b="0" dirty="0" err="1"/>
              <a:t>berapa</a:t>
            </a:r>
            <a:r>
              <a:rPr lang="en-US" b="0" dirty="0"/>
              <a:t> </a:t>
            </a:r>
            <a:r>
              <a:rPr lang="en-US" b="0" dirty="0" err="1"/>
              <a:t>banyak</a:t>
            </a:r>
            <a:r>
              <a:rPr lang="en-US" b="0" dirty="0"/>
              <a:t> </a:t>
            </a:r>
            <a:r>
              <a:rPr lang="en-US" b="0" dirty="0" err="1"/>
              <a:t>tema,judul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jumlah</a:t>
            </a:r>
            <a:r>
              <a:rPr lang="en-US" b="0" dirty="0"/>
              <a:t> </a:t>
            </a:r>
            <a:r>
              <a:rPr lang="en-US" b="0" dirty="0" err="1"/>
              <a:t>karya</a:t>
            </a:r>
            <a:r>
              <a:rPr lang="en-US" b="0" dirty="0"/>
              <a:t> </a:t>
            </a:r>
            <a:r>
              <a:rPr lang="en-US" b="0" dirty="0" err="1"/>
              <a:t>ilmiah</a:t>
            </a:r>
            <a:r>
              <a:rPr lang="en-US" b="0" dirty="0"/>
              <a:t> yang </a:t>
            </a:r>
            <a:r>
              <a:rPr lang="en-US" b="0" dirty="0" err="1"/>
              <a:t>sudah</a:t>
            </a:r>
            <a:r>
              <a:rPr lang="en-US" b="0" dirty="0"/>
              <a:t> </a:t>
            </a:r>
            <a:r>
              <a:rPr lang="en-US" b="0" dirty="0" err="1"/>
              <a:t>dibuat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</a:t>
            </a:r>
            <a:r>
              <a:rPr lang="en-US" b="0" dirty="0" err="1"/>
              <a:t>mahasiswa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bentuk</a:t>
            </a:r>
            <a:r>
              <a:rPr lang="en-US" b="0" dirty="0"/>
              <a:t> </a:t>
            </a:r>
            <a:r>
              <a:rPr lang="en-US" b="0" dirty="0" err="1"/>
              <a:t>grafik</a:t>
            </a:r>
            <a:r>
              <a:rPr lang="en-US" b="0" dirty="0"/>
              <a:t> </a:t>
            </a:r>
            <a:r>
              <a:rPr lang="en-US" b="0" dirty="0" err="1"/>
              <a:t>batang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terdapat</a:t>
            </a:r>
            <a:r>
              <a:rPr lang="en-US" b="0" dirty="0"/>
              <a:t> </a:t>
            </a:r>
            <a:r>
              <a:rPr lang="en-US" b="0" dirty="0" err="1"/>
              <a:t>laporan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bentuk</a:t>
            </a:r>
            <a:r>
              <a:rPr lang="en-US" b="0" dirty="0"/>
              <a:t> non </a:t>
            </a:r>
            <a:r>
              <a:rPr lang="en-US" b="0" dirty="0" err="1"/>
              <a:t>grafik</a:t>
            </a:r>
            <a:r>
              <a:rPr lang="en-US" b="0" dirty="0"/>
              <a:t>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b="0" dirty="0" err="1"/>
              <a:t>tulisan</a:t>
            </a:r>
            <a:r>
              <a:rPr lang="en-US" b="0" dirty="0"/>
              <a:t>. Program </a:t>
            </a:r>
            <a:r>
              <a:rPr lang="en-US" b="0" dirty="0" err="1"/>
              <a:t>studi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mencetak</a:t>
            </a:r>
            <a:r>
              <a:rPr lang="en-US" b="0" dirty="0"/>
              <a:t> </a:t>
            </a:r>
            <a:r>
              <a:rPr lang="en-US" b="0" dirty="0" err="1"/>
              <a:t>langsung</a:t>
            </a:r>
            <a:r>
              <a:rPr lang="en-US" b="0" dirty="0"/>
              <a:t> </a:t>
            </a:r>
            <a:r>
              <a:rPr lang="en-US" b="0" dirty="0" err="1"/>
              <a:t>laporan</a:t>
            </a:r>
            <a:r>
              <a:rPr lang="en-US" b="0" dirty="0"/>
              <a:t> </a:t>
            </a:r>
            <a:r>
              <a:rPr lang="en-US" b="0" dirty="0" err="1"/>
              <a:t>karya</a:t>
            </a:r>
            <a:r>
              <a:rPr lang="en-US" b="0" dirty="0"/>
              <a:t> </a:t>
            </a:r>
            <a:r>
              <a:rPr lang="en-US" b="0" dirty="0" err="1"/>
              <a:t>ilmiah</a:t>
            </a:r>
            <a:r>
              <a:rPr lang="en-US" b="0" dirty="0"/>
              <a:t> </a:t>
            </a:r>
            <a:r>
              <a:rPr lang="en-US" b="0" dirty="0" err="1"/>
              <a:t>berupa</a:t>
            </a:r>
            <a:r>
              <a:rPr lang="en-US" b="0" dirty="0"/>
              <a:t> </a:t>
            </a:r>
            <a:r>
              <a:rPr lang="en-US" b="0" dirty="0" err="1"/>
              <a:t>tulisan</a:t>
            </a:r>
            <a:r>
              <a:rPr lang="en-US" b="0" dirty="0"/>
              <a:t> yang </a:t>
            </a:r>
            <a:r>
              <a:rPr lang="en-US" b="0" dirty="0" err="1"/>
              <a:t>ditentukan</a:t>
            </a:r>
            <a:r>
              <a:rPr lang="en-US" b="0" dirty="0"/>
              <a:t> </a:t>
            </a:r>
            <a:r>
              <a:rPr lang="en-US" b="0" dirty="0" err="1"/>
              <a:t>berdasarkan</a:t>
            </a:r>
            <a:r>
              <a:rPr lang="en-US" b="0" dirty="0"/>
              <a:t> </a:t>
            </a:r>
            <a:r>
              <a:rPr lang="en-US" b="0" dirty="0" err="1"/>
              <a:t>tahun</a:t>
            </a:r>
            <a:r>
              <a:rPr lang="en-US" b="0" dirty="0"/>
              <a:t> </a:t>
            </a:r>
            <a:r>
              <a:rPr lang="en-US" b="0" dirty="0" err="1"/>
              <a:t>akademik</a:t>
            </a:r>
            <a:r>
              <a:rPr lang="en-US" b="0" dirty="0"/>
              <a:t>. Database </a:t>
            </a:r>
            <a:r>
              <a:rPr lang="en-US" b="0" dirty="0" err="1"/>
              <a:t>disimpan</a:t>
            </a:r>
            <a:r>
              <a:rPr lang="en-US" b="0" dirty="0"/>
              <a:t> di </a:t>
            </a:r>
            <a:r>
              <a:rPr lang="en-US" b="0" dirty="0" err="1"/>
              <a:t>komputer</a:t>
            </a:r>
            <a:r>
              <a:rPr lang="en-US" b="0" dirty="0"/>
              <a:t> server </a:t>
            </a:r>
            <a:r>
              <a:rPr lang="en-US" b="0" dirty="0" err="1"/>
              <a:t>dimana</a:t>
            </a:r>
            <a:r>
              <a:rPr lang="en-US" b="0" dirty="0"/>
              <a:t> yang </a:t>
            </a:r>
            <a:r>
              <a:rPr lang="en-US" b="0" dirty="0" err="1"/>
              <a:t>bertanggung</a:t>
            </a:r>
            <a:r>
              <a:rPr lang="en-US" b="0" dirty="0"/>
              <a:t> </a:t>
            </a:r>
            <a:r>
              <a:rPr lang="en-US" b="0" dirty="0" err="1"/>
              <a:t>jawab</a:t>
            </a:r>
            <a:r>
              <a:rPr lang="en-US" b="0" dirty="0"/>
              <a:t> </a:t>
            </a:r>
            <a:r>
              <a:rPr lang="en-US" b="0" dirty="0" err="1"/>
              <a:t>adalah</a:t>
            </a:r>
            <a:r>
              <a:rPr lang="en-US" b="0" dirty="0"/>
              <a:t> administrator.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adanya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mahasiswa</a:t>
            </a:r>
            <a:r>
              <a:rPr lang="en-US" b="0" dirty="0"/>
              <a:t> </a:t>
            </a:r>
            <a:r>
              <a:rPr lang="en-US" b="0" dirty="0" err="1"/>
              <a:t>akan</a:t>
            </a:r>
            <a:r>
              <a:rPr lang="en-US" b="0" dirty="0"/>
              <a:t> </a:t>
            </a:r>
            <a:r>
              <a:rPr lang="en-US" b="0" dirty="0" err="1"/>
              <a:t>diuntungkan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mencari</a:t>
            </a:r>
            <a:r>
              <a:rPr lang="en-US" b="0" dirty="0"/>
              <a:t> data </a:t>
            </a:r>
            <a:r>
              <a:rPr lang="en-US" b="0" dirty="0" err="1"/>
              <a:t>dosen</a:t>
            </a:r>
            <a:r>
              <a:rPr lang="en-US" b="0" dirty="0"/>
              <a:t> </a:t>
            </a:r>
            <a:r>
              <a:rPr lang="en-US" b="0" dirty="0" err="1"/>
              <a:t>pembimbing</a:t>
            </a:r>
            <a:r>
              <a:rPr lang="en-US" b="0" dirty="0"/>
              <a:t>, </a:t>
            </a:r>
            <a:r>
              <a:rPr lang="en-US" b="0" dirty="0" err="1"/>
              <a:t>mencari</a:t>
            </a:r>
            <a:r>
              <a:rPr lang="en-US" b="0" dirty="0"/>
              <a:t> </a:t>
            </a:r>
            <a:r>
              <a:rPr lang="en-US" b="0" dirty="0" err="1"/>
              <a:t>datakarya</a:t>
            </a:r>
            <a:r>
              <a:rPr lang="en-US" b="0" dirty="0"/>
              <a:t> </a:t>
            </a:r>
            <a:r>
              <a:rPr lang="en-US" b="0" dirty="0" err="1"/>
              <a:t>ilmiah</a:t>
            </a:r>
            <a:r>
              <a:rPr lang="en-US" b="0" dirty="0"/>
              <a:t> yang </a:t>
            </a:r>
            <a:r>
              <a:rPr lang="en-US" b="0" dirty="0" err="1"/>
              <a:t>sudah</a:t>
            </a:r>
            <a:r>
              <a:rPr lang="en-US" b="0" dirty="0"/>
              <a:t> </a:t>
            </a:r>
            <a:r>
              <a:rPr lang="en-US" b="0" dirty="0" err="1"/>
              <a:t>dibuat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</a:t>
            </a:r>
            <a:r>
              <a:rPr lang="en-US" b="0" dirty="0" err="1"/>
              <a:t>mahasiswa</a:t>
            </a:r>
            <a:r>
              <a:rPr lang="en-US" b="0" dirty="0"/>
              <a:t> </a:t>
            </a:r>
            <a:r>
              <a:rPr lang="en-US" b="0" dirty="0" err="1"/>
              <a:t>sebelumnya</a:t>
            </a:r>
            <a:r>
              <a:rPr lang="en-US" b="0" dirty="0"/>
              <a:t>,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melihat</a:t>
            </a:r>
            <a:r>
              <a:rPr lang="en-US" b="0" dirty="0"/>
              <a:t> </a:t>
            </a:r>
            <a:r>
              <a:rPr lang="en-US" b="0" dirty="0" err="1"/>
              <a:t>histori</a:t>
            </a:r>
            <a:r>
              <a:rPr lang="en-US" b="0" dirty="0"/>
              <a:t>/</a:t>
            </a:r>
            <a:r>
              <a:rPr lang="en-US" b="0" dirty="0" err="1"/>
              <a:t>isi</a:t>
            </a:r>
            <a:r>
              <a:rPr lang="en-US" b="0" dirty="0"/>
              <a:t> </a:t>
            </a:r>
            <a:r>
              <a:rPr lang="en-US" b="0" dirty="0" err="1"/>
              <a:t>ringkasan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beberapa</a:t>
            </a:r>
            <a:r>
              <a:rPr lang="en-US" b="0" dirty="0"/>
              <a:t> </a:t>
            </a:r>
            <a:r>
              <a:rPr lang="en-US" b="0" dirty="0" err="1"/>
              <a:t>judul</a:t>
            </a:r>
            <a:r>
              <a:rPr lang="en-US" b="0" dirty="0"/>
              <a:t> yang </a:t>
            </a:r>
            <a:r>
              <a:rPr lang="en-US" b="0" dirty="0" err="1"/>
              <a:t>telah</a:t>
            </a:r>
            <a:r>
              <a:rPr lang="en-US" b="0" dirty="0"/>
              <a:t> </a:t>
            </a:r>
            <a:r>
              <a:rPr lang="en-US" b="0" dirty="0" err="1"/>
              <a:t>dibuat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</a:t>
            </a:r>
            <a:r>
              <a:rPr lang="en-US" b="0" dirty="0" err="1"/>
              <a:t>mahasiswa</a:t>
            </a:r>
            <a:r>
              <a:rPr lang="en-US" b="0" dirty="0"/>
              <a:t> </a:t>
            </a:r>
            <a:r>
              <a:rPr lang="en-US" b="0" dirty="0" err="1"/>
              <a:t>sebelumnya</a:t>
            </a:r>
            <a:r>
              <a:rPr lang="en-US" b="0" dirty="0"/>
              <a:t>.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ini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diakses</a:t>
            </a:r>
            <a:r>
              <a:rPr lang="en-US" b="0" dirty="0"/>
              <a:t> </a:t>
            </a:r>
            <a:r>
              <a:rPr lang="en-US" b="0" dirty="0" err="1"/>
              <a:t>melalui</a:t>
            </a:r>
            <a:r>
              <a:rPr lang="en-US" b="0" dirty="0"/>
              <a:t> </a:t>
            </a:r>
            <a:r>
              <a:rPr lang="en-US" b="0" dirty="0" err="1"/>
              <a:t>komputer</a:t>
            </a:r>
            <a:r>
              <a:rPr lang="en-US" b="0" dirty="0"/>
              <a:t> di area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b="0" dirty="0" err="1"/>
              <a:t>lingkungan</a:t>
            </a:r>
            <a:r>
              <a:rPr lang="en-US" b="0" dirty="0"/>
              <a:t> yang </a:t>
            </a:r>
            <a:r>
              <a:rPr lang="en-US" b="0" dirty="0" err="1"/>
              <a:t>terkoneksi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b="0" dirty="0" err="1"/>
              <a:t>jaringan</a:t>
            </a:r>
            <a:r>
              <a:rPr lang="en-US" b="0" dirty="0"/>
              <a:t> </a:t>
            </a:r>
            <a:r>
              <a:rPr lang="en-US" b="0" dirty="0" err="1"/>
              <a:t>lokal</a:t>
            </a:r>
            <a:r>
              <a:rPr lang="en-US" b="0" dirty="0"/>
              <a:t> di </a:t>
            </a:r>
            <a:r>
              <a:rPr lang="en-US" b="0" dirty="0" err="1"/>
              <a:t>Perguruan</a:t>
            </a:r>
            <a:r>
              <a:rPr lang="en-US" b="0" dirty="0"/>
              <a:t> </a:t>
            </a:r>
            <a:r>
              <a:rPr lang="en-US" b="0" dirty="0" err="1"/>
              <a:t>Tinggi</a:t>
            </a:r>
            <a:r>
              <a:rPr lang="en-US" b="0" dirty="0"/>
              <a:t> </a:t>
            </a:r>
            <a:r>
              <a:rPr lang="en-US" b="0" dirty="0" err="1"/>
              <a:t>AkuBelajar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38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skripsi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/>
            <a:r>
              <a:rPr lang="id-ID" sz="2400" dirty="0"/>
              <a:t>RUANG SKRIPSI </a:t>
            </a:r>
            <a:r>
              <a:rPr lang="id-ID" sz="2400" b="0" dirty="0"/>
              <a:t>adalah aplikasi untuk mahasiswa </a:t>
            </a:r>
            <a:r>
              <a:rPr lang="id-ID" sz="2400" b="0" dirty="0" smtClean="0"/>
              <a:t>yang sedang </a:t>
            </a:r>
            <a:r>
              <a:rPr lang="id-ID" sz="2400" b="0" dirty="0"/>
              <a:t>menjalankan Skripsi atau Tugas Akhir yang tujuan agar mahasiswa dapat berbagi referensi mengenai skripsi dan juga sebegai tempat upload skripsi tersebut berbasis online </a:t>
            </a:r>
            <a:endParaRPr lang="en-US" sz="2400" b="0" dirty="0"/>
          </a:p>
          <a:p>
            <a:pPr algn="just"/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50913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Skenario</a:t>
            </a:r>
            <a:r>
              <a:rPr lang="en-US" dirty="0" smtClean="0"/>
              <a:t> use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b="0" dirty="0" err="1" smtClean="0"/>
              <a:t>Mahasiswa</a:t>
            </a:r>
            <a:r>
              <a:rPr lang="en-US" b="0" dirty="0" smtClean="0"/>
              <a:t> </a:t>
            </a:r>
            <a:endParaRPr lang="en-US" b="0" dirty="0"/>
          </a:p>
          <a:p>
            <a:pPr>
              <a:buAutoNum type="arabicPeriod"/>
            </a:pPr>
            <a:r>
              <a:rPr lang="en-US" b="0" dirty="0" err="1" smtClean="0"/>
              <a:t>Mahasiswa</a:t>
            </a:r>
            <a:r>
              <a:rPr lang="en-US" b="0" dirty="0" smtClean="0"/>
              <a:t> </a:t>
            </a:r>
            <a:r>
              <a:rPr lang="en-US" b="0" dirty="0" err="1" smtClean="0"/>
              <a:t>mencari</a:t>
            </a:r>
            <a:r>
              <a:rPr lang="en-US" b="0" dirty="0" smtClean="0"/>
              <a:t> </a:t>
            </a:r>
            <a:r>
              <a:rPr lang="en-US" b="0" dirty="0" err="1" smtClean="0"/>
              <a:t>skripsi</a:t>
            </a:r>
            <a:r>
              <a:rPr lang="en-US" b="0" dirty="0" smtClean="0"/>
              <a:t> </a:t>
            </a:r>
          </a:p>
          <a:p>
            <a:pPr>
              <a:buAutoNum type="arabicPeriod"/>
            </a:pPr>
            <a:r>
              <a:rPr lang="en-US" b="0" dirty="0" err="1" smtClean="0"/>
              <a:t>Mendapatkan</a:t>
            </a:r>
            <a:r>
              <a:rPr lang="en-US" b="0" dirty="0" smtClean="0"/>
              <a:t> </a:t>
            </a:r>
            <a:r>
              <a:rPr lang="en-US" b="0" dirty="0" err="1" smtClean="0"/>
              <a:t>Judul</a:t>
            </a:r>
            <a:r>
              <a:rPr lang="en-US" b="0" dirty="0" smtClean="0"/>
              <a:t> </a:t>
            </a:r>
            <a:r>
              <a:rPr lang="en-US" b="0" dirty="0" err="1" smtClean="0"/>
              <a:t>skripsi</a:t>
            </a:r>
            <a:r>
              <a:rPr lang="en-US" b="0" dirty="0" smtClean="0"/>
              <a:t> </a:t>
            </a:r>
          </a:p>
          <a:p>
            <a:pPr>
              <a:buFont typeface="Arial" pitchFamily="34" charset="0"/>
              <a:buAutoNum type="arabicPeriod"/>
            </a:pPr>
            <a:r>
              <a:rPr lang="en-US" b="0" dirty="0" err="1"/>
              <a:t>Memilih</a:t>
            </a:r>
            <a:r>
              <a:rPr lang="en-US" b="0" dirty="0"/>
              <a:t> </a:t>
            </a:r>
            <a:r>
              <a:rPr lang="en-US" b="0" dirty="0" err="1"/>
              <a:t>skripsi</a:t>
            </a:r>
            <a:r>
              <a:rPr lang="en-US" b="0" dirty="0"/>
              <a:t> </a:t>
            </a:r>
          </a:p>
          <a:p>
            <a:pPr>
              <a:buAutoNum type="arabicPeriod"/>
            </a:pPr>
            <a:r>
              <a:rPr lang="en-US" b="0" dirty="0" err="1" smtClean="0"/>
              <a:t>Menampilkan</a:t>
            </a:r>
            <a:r>
              <a:rPr lang="en-US" b="0" dirty="0" smtClean="0"/>
              <a:t> </a:t>
            </a:r>
            <a:r>
              <a:rPr lang="en-US" b="0" dirty="0" err="1" smtClean="0"/>
              <a:t>skripsi</a:t>
            </a:r>
            <a:endParaRPr lang="en-US" b="0" dirty="0" smtClean="0"/>
          </a:p>
          <a:p>
            <a:pPr marL="0" indent="0"/>
            <a:r>
              <a:rPr lang="en-US" b="0" dirty="0" smtClean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8230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Usecase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4" name="Content Placeholder 3" descr="USE CASE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862138"/>
            <a:ext cx="6143766" cy="53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8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4" name="Content Placeholder 3" descr="ACTIVITY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066800"/>
            <a:ext cx="5358376" cy="54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3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 descr="SequenceDiagram1 (1).jpg"/>
          <p:cNvPicPr>
            <a:picLocks noGrp="1"/>
          </p:cNvPicPr>
          <p:nvPr>
            <p:ph idx="1"/>
          </p:nvPr>
        </p:nvPicPr>
        <p:blipFill>
          <a:blip r:embed="rId2"/>
          <a:srcRect r="4487" b="5782"/>
          <a:stretch>
            <a:fillRect/>
          </a:stretch>
        </p:blipFill>
        <p:spPr>
          <a:xfrm>
            <a:off x="1219200" y="990600"/>
            <a:ext cx="6758206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4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7278927" cy="514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28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24</TotalTime>
  <Words>286</Words>
  <Application>Microsoft Office PowerPoint</Application>
  <PresentationFormat>On-screen Show (4:3)</PresentationFormat>
  <Paragraphs>20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Nama Kelompok </vt:lpstr>
      <vt:lpstr>Topik tugas</vt:lpstr>
      <vt:lpstr>Ruang skripsi</vt:lpstr>
      <vt:lpstr>Skenario use case </vt:lpstr>
      <vt:lpstr>Usecase diagram</vt:lpstr>
      <vt:lpstr>Activity diagram</vt:lpstr>
      <vt:lpstr>Sequence diagram</vt:lpstr>
      <vt:lpstr>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Kelompok</dc:title>
  <dc:creator>andika</dc:creator>
  <cp:lastModifiedBy>andika</cp:lastModifiedBy>
  <cp:revision>3</cp:revision>
  <dcterms:created xsi:type="dcterms:W3CDTF">2019-11-27T12:23:00Z</dcterms:created>
  <dcterms:modified xsi:type="dcterms:W3CDTF">2019-11-27T12:47:46Z</dcterms:modified>
</cp:coreProperties>
</file>