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6735-27A5-44C2-AB9A-7EA289EB2773}" type="datetimeFigureOut">
              <a:rPr lang="en-US" smtClean="0"/>
              <a:t>18-Dec-17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8159-FBE7-4569-86FF-A4254CC8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18159-FBE7-4569-86FF-A4254CC8E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18159-FBE7-4569-86FF-A4254CC8E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2-C587-4A69-8BE9-93FD57EBE057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D577-9898-4981-BF61-EBE06AE258DF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0EC3-8F82-4A1E-93ED-97E3B09B2157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B0A-9B39-4BEA-933C-3237905D6523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7512-791E-4E0F-800D-3EBB5A527AC1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1670-DE71-4E7E-8852-1D36A1A96857}" type="datetime1">
              <a:rPr lang="en-US" smtClean="0"/>
              <a:t>18-Dec-17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6D88-325A-4D19-9252-466F76C175B3}" type="datetime1">
              <a:rPr lang="en-US" smtClean="0"/>
              <a:t>18-Dec-17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40D8-1442-414C-9B63-98199BE4CF8F}" type="datetime1">
              <a:rPr lang="en-US" smtClean="0"/>
              <a:t>18-Dec-17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59C1-1B2E-4126-B66A-C9A541E4CEC7}" type="datetime1">
              <a:rPr lang="en-US" smtClean="0"/>
              <a:t>18-Dec-17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D819-5C02-4FB7-AAD6-9D23170DF3C4}" type="datetime1">
              <a:rPr lang="en-US" smtClean="0"/>
              <a:t>18-Dec-17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7E4-7D11-4BC6-9B59-B2F80013EDC8}" type="datetime1">
              <a:rPr lang="en-US" smtClean="0"/>
              <a:t>18-Dec-17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2417D0-1683-4E3C-96B1-951955F065A3}" type="datetime1">
              <a:rPr lang="en-US" smtClean="0"/>
              <a:t>18-Dec-17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Automobile Sale/Purchase Registration System using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Thank You for your time and this opportunity to let us explore beyond our regular areas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INDEFINITE INTEGRALS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Devgan</a:t>
            </a:r>
            <a:endParaRPr lang="en-US" dirty="0" smtClean="0"/>
          </a:p>
          <a:p>
            <a:r>
              <a:rPr lang="en-US" dirty="0" err="1" smtClean="0"/>
              <a:t>Mrigank</a:t>
            </a:r>
            <a:r>
              <a:rPr lang="en-US" dirty="0" smtClean="0"/>
              <a:t> Singh</a:t>
            </a:r>
          </a:p>
          <a:p>
            <a:r>
              <a:rPr lang="en-US" dirty="0" err="1" smtClean="0"/>
              <a:t>Abhay</a:t>
            </a:r>
            <a:r>
              <a:rPr lang="en-US" dirty="0" smtClean="0"/>
              <a:t> </a:t>
            </a:r>
            <a:r>
              <a:rPr lang="en-US" dirty="0" err="1" smtClean="0"/>
              <a:t>Sidhwani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are a team of three Sophomores from NSIT, with a very beginner level experience in </a:t>
            </a:r>
            <a:r>
              <a:rPr lang="en-US" dirty="0" err="1" smtClean="0"/>
              <a:t>Blockchain</a:t>
            </a:r>
            <a:r>
              <a:rPr lang="en-US" dirty="0" smtClean="0"/>
              <a:t> Technology.  In this </a:t>
            </a:r>
            <a:r>
              <a:rPr lang="en-US" dirty="0" err="1" smtClean="0"/>
              <a:t>Hackathon</a:t>
            </a:r>
            <a:r>
              <a:rPr lang="en-US" dirty="0" smtClean="0"/>
              <a:t> we aim to learn this world transforming technology and increase our horizon of knowledge with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problem that our product aims to handle is the problem of Middlemen in the Automobile lending industry. There are not just petty “merchants” who act as a middleman in the DEAL between two individual but now there are large companies in it too.</a:t>
            </a:r>
          </a:p>
          <a:p>
            <a:r>
              <a:rPr lang="en-US" b="1" dirty="0" smtClean="0"/>
              <a:t>How this works?</a:t>
            </a:r>
          </a:p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4000" y="38862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2819400"/>
            <a:ext cx="1939636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MIDDLEMAN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76108" y="3858490"/>
            <a:ext cx="1801091" cy="18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8" name="Left-Up Arrow 7"/>
          <p:cNvSpPr/>
          <p:nvPr/>
        </p:nvSpPr>
        <p:spPr>
          <a:xfrm>
            <a:off x="3332018" y="4738255"/>
            <a:ext cx="1239982" cy="59574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Up Arrow 8"/>
          <p:cNvSpPr/>
          <p:nvPr/>
        </p:nvSpPr>
        <p:spPr>
          <a:xfrm rot="5400000">
            <a:off x="5309295" y="4307013"/>
            <a:ext cx="535571" cy="139805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might seem to ask where is the problem in that case. It is a general trend that people follow while buying a second hand vehicle.</a:t>
            </a:r>
          </a:p>
          <a:p>
            <a:endParaRPr lang="en-US" dirty="0"/>
          </a:p>
          <a:p>
            <a:r>
              <a:rPr lang="en-US" b="1" dirty="0" smtClean="0"/>
              <a:t>BUT, There is a problem.</a:t>
            </a:r>
            <a:r>
              <a:rPr lang="en-US" dirty="0"/>
              <a:t> </a:t>
            </a:r>
            <a:r>
              <a:rPr lang="en-US" dirty="0" smtClean="0"/>
              <a:t>The Buyer binds a blind trust in a Middleman or an </a:t>
            </a:r>
            <a:r>
              <a:rPr lang="en-US" dirty="0" err="1" smtClean="0"/>
              <a:t>Organisation</a:t>
            </a:r>
            <a:r>
              <a:rPr lang="en-US" dirty="0" smtClean="0"/>
              <a:t> for all the documents related to the Vehicle that he is about to buy.</a:t>
            </a:r>
            <a:r>
              <a:rPr lang="en-US" b="1" dirty="0" smtClean="0"/>
              <a:t> And Trust can be a bit difficult sometimes.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Records about the Vehicle’s past ownership can be lied about, can be tampered with or to be more specific can be completely erased from the ledger.</a:t>
            </a:r>
          </a:p>
          <a:p>
            <a:r>
              <a:rPr lang="en-US" dirty="0" smtClean="0"/>
              <a:t>The Records of the CAR/BIKE being a legitimate thing to buy can be simply erased in seconds.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51164" y="2362200"/>
            <a:ext cx="2362200" cy="2590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Record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51164" y="2133600"/>
            <a:ext cx="23622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Unwanted Record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76600" y="3144982"/>
            <a:ext cx="2133600" cy="762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Change/Alter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749636" y="2286000"/>
            <a:ext cx="2362200" cy="3009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Clean Records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 rot="1848634">
            <a:off x="6964475" y="734516"/>
            <a:ext cx="2051055" cy="10668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Unwanted Record Knocked OFF</a:t>
            </a:r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 rot="17780732">
            <a:off x="6886783" y="1709964"/>
            <a:ext cx="609600" cy="49169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BLOCKCHAIN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51164" y="2362200"/>
            <a:ext cx="2362200" cy="2590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Record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51164" y="2133600"/>
            <a:ext cx="23622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Unwanted Record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57600" y="3144982"/>
            <a:ext cx="2133600" cy="762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Change/Alter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799" y="3064317"/>
            <a:ext cx="1069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- AUTONITY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r>
              <a:rPr lang="en-US" dirty="0" smtClean="0"/>
              <a:t>AUTONITY is a </a:t>
            </a:r>
            <a:r>
              <a:rPr lang="en-US" dirty="0" err="1" smtClean="0"/>
              <a:t>Blockchain</a:t>
            </a:r>
            <a:r>
              <a:rPr lang="en-US" dirty="0" smtClean="0"/>
              <a:t>  based application of the primitive Vehicle’s data storage.</a:t>
            </a:r>
          </a:p>
          <a:p>
            <a:r>
              <a:rPr lang="en-US" dirty="0" smtClean="0"/>
              <a:t>It keeps track of all the Owners that a Vehicle has had in a sequences of Blocks which are further stored into a </a:t>
            </a:r>
            <a:r>
              <a:rPr lang="en-US" dirty="0" err="1" smtClean="0"/>
              <a:t>Blockchain</a:t>
            </a:r>
            <a:r>
              <a:rPr lang="en-US" dirty="0" smtClean="0"/>
              <a:t> to ensure authenticity and to modify the “</a:t>
            </a:r>
            <a:r>
              <a:rPr lang="en-US" b="1" dirty="0" smtClean="0"/>
              <a:t>trust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Each Vehicle bought is added as a block inside the </a:t>
            </a:r>
            <a:r>
              <a:rPr lang="en-US" dirty="0" err="1" smtClean="0"/>
              <a:t>Blockchain</a:t>
            </a:r>
            <a:r>
              <a:rPr lang="en-US" dirty="0" smtClean="0"/>
              <a:t> and is therefore made permanent. This storage allows the records to become </a:t>
            </a:r>
            <a:r>
              <a:rPr lang="en-US" b="1" dirty="0" smtClean="0"/>
              <a:t>“solid” </a:t>
            </a:r>
            <a:r>
              <a:rPr lang="en-US" dirty="0" smtClean="0"/>
              <a:t> and “</a:t>
            </a:r>
            <a:r>
              <a:rPr lang="en-US" b="1" dirty="0" smtClean="0"/>
              <a:t>stable</a:t>
            </a:r>
            <a:r>
              <a:rPr lang="en-US" dirty="0" smtClean="0"/>
              <a:t>”.</a:t>
            </a:r>
          </a:p>
          <a:p>
            <a:endParaRPr lang="en-US" b="1" dirty="0"/>
          </a:p>
          <a:p>
            <a:r>
              <a:rPr lang="en-US" b="1" dirty="0" smtClean="0"/>
              <a:t>What comes with </a:t>
            </a:r>
            <a:r>
              <a:rPr lang="en-US" b="1" dirty="0" err="1" smtClean="0"/>
              <a:t>Autonity</a:t>
            </a:r>
            <a:r>
              <a:rPr lang="en-US" b="1" dirty="0" smtClean="0"/>
              <a:t>?</a:t>
            </a:r>
          </a:p>
          <a:p>
            <a:r>
              <a:rPr lang="en-US" dirty="0" err="1" smtClean="0"/>
              <a:t>Autonity</a:t>
            </a:r>
            <a:r>
              <a:rPr lang="en-US" dirty="0" smtClean="0"/>
              <a:t> is powered by an Application which allows user to preform the </a:t>
            </a:r>
            <a:r>
              <a:rPr lang="en-US" b="1" dirty="0" smtClean="0"/>
              <a:t>Buying </a:t>
            </a:r>
            <a:r>
              <a:rPr lang="en-US" dirty="0" smtClean="0"/>
              <a:t>and/or </a:t>
            </a:r>
            <a:r>
              <a:rPr lang="en-US" b="1" dirty="0" smtClean="0"/>
              <a:t>Selling </a:t>
            </a:r>
            <a:r>
              <a:rPr lang="en-US" dirty="0" smtClean="0"/>
              <a:t> of Vehicles without involving any middleman or sequences of middlemen.</a:t>
            </a:r>
          </a:p>
          <a:p>
            <a:r>
              <a:rPr lang="en-US" dirty="0" smtClean="0"/>
              <a:t>It also comes with an Open Portal that contains the information about all the blocks in the </a:t>
            </a:r>
            <a:r>
              <a:rPr lang="en-US" dirty="0" err="1" smtClean="0"/>
              <a:t>blockchain</a:t>
            </a:r>
            <a:r>
              <a:rPr lang="en-US" dirty="0" smtClean="0"/>
              <a:t> and the recent </a:t>
            </a:r>
            <a:r>
              <a:rPr lang="en-US" b="1" dirty="0" smtClean="0"/>
              <a:t>transactions </a:t>
            </a:r>
            <a:r>
              <a:rPr lang="en-US" dirty="0" smtClean="0"/>
              <a:t>related to Vehicles.</a:t>
            </a:r>
          </a:p>
          <a:p>
            <a:r>
              <a:rPr lang="en-US" dirty="0" smtClean="0"/>
              <a:t>The Open Portal serves as an </a:t>
            </a:r>
            <a:r>
              <a:rPr lang="en-US" b="1" dirty="0" smtClean="0"/>
              <a:t>explorer </a:t>
            </a:r>
            <a:r>
              <a:rPr lang="en-US" dirty="0" smtClean="0"/>
              <a:t>for anyone to browse about the transactions, User’s information is not made public, but the vehicle involved in the transaction is.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 comprises of a REST API</a:t>
            </a:r>
          </a:p>
          <a:p>
            <a:r>
              <a:rPr lang="en-US" dirty="0" smtClean="0"/>
              <a:t>A Web Based Platform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</a:p>
          <a:p>
            <a:endParaRPr lang="en-US" dirty="0"/>
          </a:p>
          <a:p>
            <a:r>
              <a:rPr lang="en-US" dirty="0" smtClean="0"/>
              <a:t>The communication is done via REST API to establish the connections between the stored database and WEB/</a:t>
            </a:r>
            <a:r>
              <a:rPr lang="en-US" dirty="0" err="1" smtClean="0"/>
              <a:t>iOS</a:t>
            </a:r>
            <a:r>
              <a:rPr lang="en-US" dirty="0" smtClean="0"/>
              <a:t> Application and the </a:t>
            </a:r>
            <a:r>
              <a:rPr lang="en-US" dirty="0" err="1" smtClean="0"/>
              <a:t>Blockchain</a:t>
            </a:r>
            <a:r>
              <a:rPr lang="en-US" dirty="0" smtClean="0"/>
              <a:t> ledger.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179637" cy="18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1853968" cy="1041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29" y="1524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035235"/>
            <a:ext cx="2527365" cy="252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3200400"/>
            <a:ext cx="2968527" cy="1796740"/>
          </a:xfrm>
          <a:prstGeom prst="rect">
            <a:avLst/>
          </a:prstGeom>
        </p:spPr>
      </p:pic>
      <p:sp>
        <p:nvSpPr>
          <p:cNvPr id="11" name="Left-Up Arrow 10"/>
          <p:cNvSpPr/>
          <p:nvPr/>
        </p:nvSpPr>
        <p:spPr>
          <a:xfrm>
            <a:off x="2050473" y="3035235"/>
            <a:ext cx="1600200" cy="58663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/>
          <p:cNvSpPr/>
          <p:nvPr/>
        </p:nvSpPr>
        <p:spPr>
          <a:xfrm rot="5400000">
            <a:off x="4713193" y="2414790"/>
            <a:ext cx="586638" cy="182752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/>
          <p:cNvSpPr/>
          <p:nvPr/>
        </p:nvSpPr>
        <p:spPr>
          <a:xfrm rot="10800000">
            <a:off x="4037329" y="609597"/>
            <a:ext cx="685800" cy="1219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9865" y="342900"/>
            <a:ext cx="3721216" cy="1143000"/>
          </a:xfrm>
        </p:spPr>
        <p:txBody>
          <a:bodyPr/>
          <a:lstStyle/>
          <a:p>
            <a:r>
              <a:rPr lang="en-US" dirty="0" smtClean="0"/>
              <a:t>Interconnection of things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Indefinite Integrals github.com/IndefiniteIntegrals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255</TotalTime>
  <Words>534</Words>
  <Application>Microsoft Office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Blockchain hackathon</vt:lpstr>
      <vt:lpstr>TEAM INDEFINITE INTEGRALS</vt:lpstr>
      <vt:lpstr>The problem</vt:lpstr>
      <vt:lpstr>Problem?</vt:lpstr>
      <vt:lpstr>Without Blockchain</vt:lpstr>
      <vt:lpstr>WITH BLOCKCHAIN</vt:lpstr>
      <vt:lpstr>Our Solution - AUTONITY</vt:lpstr>
      <vt:lpstr>How do we make it work?</vt:lpstr>
      <vt:lpstr>Interconnection of things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hackathon</dc:title>
  <dc:creator>Manish</dc:creator>
  <cp:lastModifiedBy>Manish</cp:lastModifiedBy>
  <cp:revision>6</cp:revision>
  <dcterms:created xsi:type="dcterms:W3CDTF">2006-08-16T00:00:00Z</dcterms:created>
  <dcterms:modified xsi:type="dcterms:W3CDTF">2017-12-18T06:29:13Z</dcterms:modified>
</cp:coreProperties>
</file>