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3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94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994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632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9895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839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807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160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98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28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5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03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82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80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78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69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11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66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8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600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>PRESENTATION OF FINAL </a:t>
            </a:r>
            <a:r>
              <a:rPr lang="en-US" sz="6600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5122746"/>
            <a:ext cx="9001462" cy="1225781"/>
          </a:xfrm>
        </p:spPr>
        <p:txBody>
          <a:bodyPr/>
          <a:lstStyle/>
          <a:p>
            <a:r>
              <a:rPr lang="en-US" dirty="0">
                <a:latin typeface="Lucida Handwriting" panose="03010101010101010101" pitchFamily="66" charset="0"/>
              </a:rPr>
              <a:t>                                           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Lucida Handwriting" panose="03010101010101010101" pitchFamily="66" charset="0"/>
              </a:rPr>
              <a:t>BY </a:t>
            </a:r>
            <a:r>
              <a:rPr lang="en-US" sz="2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Lucida Handwriting" panose="03010101010101010101" pitchFamily="66" charset="0"/>
              </a:rPr>
              <a:t>Inderjit</a:t>
            </a:r>
            <a:endParaRPr lang="en-US" sz="2800" dirty="0">
              <a:solidFill>
                <a:srgbClr val="00B0F0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56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CANCEL APPOINTMENT</a:t>
            </a:r>
            <a:r>
              <a:rPr lang="en-IN" dirty="0" smtClean="0">
                <a:solidFill>
                  <a:schemeClr val="accent1"/>
                </a:solidFill>
              </a:rPr>
              <a:t> PAGE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sz="3200" dirty="0" smtClean="0">
                <a:solidFill>
                  <a:schemeClr val="accent1"/>
                </a:solidFill>
              </a:rPr>
              <a:t>In  this page user can maintain the records of </a:t>
            </a:r>
            <a:r>
              <a:rPr lang="en-IN" sz="3200" dirty="0" smtClean="0">
                <a:solidFill>
                  <a:schemeClr val="accent1"/>
                </a:solidFill>
              </a:rPr>
              <a:t>cancelled </a:t>
            </a:r>
            <a:r>
              <a:rPr lang="en-IN" sz="3200" dirty="0" smtClean="0">
                <a:solidFill>
                  <a:schemeClr val="accent1"/>
                </a:solidFill>
              </a:rPr>
              <a:t>appointments. In this page we are using appointment as foreign key.</a:t>
            </a:r>
            <a:endParaRPr lang="en-IN" sz="3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49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PROCESS </a:t>
            </a:r>
            <a:r>
              <a:rPr lang="en-IN" dirty="0" smtClean="0">
                <a:solidFill>
                  <a:schemeClr val="accent1"/>
                </a:solidFill>
              </a:rPr>
              <a:t>PAGE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sz="3200" dirty="0" smtClean="0">
                <a:solidFill>
                  <a:schemeClr val="accent1"/>
                </a:solidFill>
              </a:rPr>
              <a:t>In  this page user can maintain the records of </a:t>
            </a:r>
            <a:r>
              <a:rPr lang="en-IN" sz="3200" dirty="0" smtClean="0">
                <a:solidFill>
                  <a:schemeClr val="accent1"/>
                </a:solidFill>
              </a:rPr>
              <a:t>processes where user can give the remarks why appointment is he cancelled</a:t>
            </a:r>
            <a:r>
              <a:rPr lang="en-IN" sz="3200" dirty="0" smtClean="0">
                <a:solidFill>
                  <a:schemeClr val="accent1"/>
                </a:solidFill>
              </a:rPr>
              <a:t>. </a:t>
            </a:r>
            <a:endParaRPr lang="en-IN" sz="3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51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5499-22C8-403D-8152-24641D8F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Register/Login [Users]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3E20-4E68-466D-AAAA-C2E7DD3F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Before </a:t>
            </a:r>
            <a:r>
              <a:rPr lang="en-IN" sz="2800" dirty="0" smtClean="0">
                <a:solidFill>
                  <a:schemeClr val="accent1"/>
                </a:solidFill>
              </a:rPr>
              <a:t>enter the project user will have to login with the right credentials 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If there is new user, then he/she needs to register first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36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0210-A5BE-4337-8D6C-F0A7EE4F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/>
              <a:t>		</a:t>
            </a:r>
            <a:r>
              <a:rPr lang="en-IN" sz="9600" dirty="0">
                <a:solidFill>
                  <a:srgbClr val="FFFF00"/>
                </a:solidFill>
                <a:latin typeface="Lucida Handwriting" panose="03010101010101010101" pitchFamily="66" charset="0"/>
              </a:rPr>
              <a:t>	</a:t>
            </a:r>
            <a:r>
              <a:rPr lang="en-IN" sz="9600" dirty="0">
                <a:solidFill>
                  <a:schemeClr val="accent1"/>
                </a:solidFill>
                <a:latin typeface="Lucida Handwriting" panose="03010101010101010101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816271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C1F7-2E76-4B95-9EFA-597A39F9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USED LANGUAGE IN PROJECT</a:t>
            </a:r>
            <a:br>
              <a:rPr lang="en-IN" dirty="0" smtClean="0">
                <a:solidFill>
                  <a:schemeClr val="accent1"/>
                </a:solidFill>
              </a:rPr>
            </a:br>
            <a:r>
              <a:rPr lang="en-IN" dirty="0" smtClean="0">
                <a:solidFill>
                  <a:schemeClr val="accent1"/>
                </a:solidFill>
              </a:rPr>
              <a:t>ASP.NET MVC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29F3-2C96-4B61-8791-CD174B82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The Model-View-Controller (</a:t>
            </a:r>
            <a:r>
              <a:rPr lang="en-US" sz="2400" b="1" dirty="0">
                <a:solidFill>
                  <a:schemeClr val="accent1"/>
                </a:solidFill>
              </a:rPr>
              <a:t>MVC</a:t>
            </a:r>
            <a:r>
              <a:rPr lang="en-US" sz="2400" dirty="0">
                <a:solidFill>
                  <a:schemeClr val="accent1"/>
                </a:solidFill>
              </a:rPr>
              <a:t>) </a:t>
            </a:r>
            <a:r>
              <a:rPr lang="en-US" sz="2400" b="1" dirty="0">
                <a:solidFill>
                  <a:schemeClr val="accent1"/>
                </a:solidFill>
              </a:rPr>
              <a:t>framework</a:t>
            </a:r>
            <a:r>
              <a:rPr lang="en-US" sz="2400" dirty="0">
                <a:solidFill>
                  <a:schemeClr val="accent1"/>
                </a:solidFill>
              </a:rPr>
              <a:t> is an architectural pattern that separates an application into three main logical components Model, View, and Controller. Hence the abbreviation </a:t>
            </a:r>
            <a:r>
              <a:rPr lang="en-US" sz="2400" b="1" dirty="0">
                <a:solidFill>
                  <a:schemeClr val="accent1"/>
                </a:solidFill>
              </a:rPr>
              <a:t>MVC</a:t>
            </a:r>
            <a:r>
              <a:rPr lang="en-US" sz="2400" dirty="0">
                <a:solidFill>
                  <a:schemeClr val="accent1"/>
                </a:solidFill>
              </a:rPr>
              <a:t>.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Each </a:t>
            </a:r>
            <a:r>
              <a:rPr lang="en-US" sz="2400" b="1" dirty="0">
                <a:solidFill>
                  <a:schemeClr val="accent1"/>
                </a:solidFill>
              </a:rPr>
              <a:t>architecture</a:t>
            </a:r>
            <a:r>
              <a:rPr lang="en-US" sz="2400" dirty="0">
                <a:solidFill>
                  <a:schemeClr val="accent1"/>
                </a:solidFill>
              </a:rPr>
              <a:t> component is built to handle specific development aspect of an application.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17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7DE5-5AE5-42A9-9FBE-0DAED687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GOALS AND PURPOSE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EE4C-AF1C-49C5-804A-489C0057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accent1"/>
                </a:solidFill>
              </a:rPr>
              <a:t>This project is </a:t>
            </a:r>
            <a:r>
              <a:rPr lang="en-IN" sz="2400" dirty="0" smtClean="0">
                <a:solidFill>
                  <a:schemeClr val="accent1"/>
                </a:solidFill>
              </a:rPr>
              <a:t>Online appointment System</a:t>
            </a:r>
            <a:r>
              <a:rPr lang="en-IN" sz="2400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In this system we can </a:t>
            </a:r>
            <a:r>
              <a:rPr lang="en-US" sz="2400" dirty="0" smtClean="0">
                <a:solidFill>
                  <a:schemeClr val="accent1"/>
                </a:solidFill>
              </a:rPr>
              <a:t>handle the appointments in medical </a:t>
            </a:r>
            <a:r>
              <a:rPr lang="en-US" sz="2400" dirty="0" err="1" smtClean="0">
                <a:solidFill>
                  <a:schemeClr val="accent1"/>
                </a:solidFill>
              </a:rPr>
              <a:t>centre</a:t>
            </a:r>
            <a:r>
              <a:rPr lang="en-US" sz="2400" dirty="0" smtClean="0">
                <a:solidFill>
                  <a:schemeClr val="accent1"/>
                </a:solidFill>
              </a:rPr>
              <a:t>. </a:t>
            </a:r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dirty="0" smtClean="0">
                <a:solidFill>
                  <a:schemeClr val="accent1"/>
                </a:solidFill>
              </a:rPr>
              <a:t>The main purpose of this project is to keep the record of </a:t>
            </a:r>
            <a:r>
              <a:rPr lang="en-US" sz="2400" dirty="0" smtClean="0">
                <a:solidFill>
                  <a:schemeClr val="accent1"/>
                </a:solidFill>
              </a:rPr>
              <a:t>appointments, services, customers etc.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83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ADF0-3191-4379-BD71-BE49E7D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E396-337D-4956-AB62-8EC58726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sz="2400" dirty="0">
                <a:solidFill>
                  <a:schemeClr val="accent1"/>
                </a:solidFill>
              </a:rPr>
              <a:t>The target audience for this project are People who </a:t>
            </a:r>
            <a:r>
              <a:rPr lang="en-GB" sz="2400" dirty="0" smtClean="0">
                <a:solidFill>
                  <a:schemeClr val="accent1"/>
                </a:solidFill>
              </a:rPr>
              <a:t>can access this project who has hospital and </a:t>
            </a:r>
            <a:r>
              <a:rPr lang="en-GB" sz="2400" dirty="0" err="1" smtClean="0">
                <a:solidFill>
                  <a:schemeClr val="accent1"/>
                </a:solidFill>
              </a:rPr>
              <a:t>medicare</a:t>
            </a:r>
            <a:r>
              <a:rPr lang="en-GB" sz="2400" dirty="0" smtClean="0">
                <a:solidFill>
                  <a:schemeClr val="accent1"/>
                </a:solidFill>
              </a:rPr>
              <a:t> centres</a:t>
            </a:r>
            <a:endParaRPr lang="en-GB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92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9D6D-ACC0-4297-AF63-41FE273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BRIEF ABOUT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9223-C919-41CF-9FD0-1F5F69D0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There are </a:t>
            </a:r>
            <a:r>
              <a:rPr lang="en-IN" sz="2800" dirty="0" smtClean="0">
                <a:solidFill>
                  <a:schemeClr val="accent1"/>
                </a:solidFill>
              </a:rPr>
              <a:t> 6 main </a:t>
            </a:r>
            <a:r>
              <a:rPr lang="en-IN" sz="2800" dirty="0">
                <a:solidFill>
                  <a:schemeClr val="accent1"/>
                </a:solidFill>
              </a:rPr>
              <a:t>pages – </a:t>
            </a:r>
          </a:p>
          <a:p>
            <a:r>
              <a:rPr lang="en-IN" sz="2800" dirty="0" smtClean="0">
                <a:solidFill>
                  <a:schemeClr val="accent1"/>
                </a:solidFill>
              </a:rPr>
              <a:t>Service </a:t>
            </a:r>
            <a:r>
              <a:rPr lang="en-IN" sz="2800" dirty="0" smtClean="0">
                <a:solidFill>
                  <a:schemeClr val="accent1"/>
                </a:solidFill>
              </a:rPr>
              <a:t>Page 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 smtClean="0">
                <a:solidFill>
                  <a:schemeClr val="accent1"/>
                </a:solidFill>
              </a:rPr>
              <a:t>Customer </a:t>
            </a:r>
            <a:r>
              <a:rPr lang="en-IN" sz="2800" dirty="0" smtClean="0">
                <a:solidFill>
                  <a:schemeClr val="accent1"/>
                </a:solidFill>
              </a:rPr>
              <a:t>Page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 smtClean="0">
                <a:solidFill>
                  <a:schemeClr val="accent1"/>
                </a:solidFill>
              </a:rPr>
              <a:t>Slot Page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 smtClean="0">
                <a:solidFill>
                  <a:schemeClr val="accent1"/>
                </a:solidFill>
              </a:rPr>
              <a:t>Appointment Page</a:t>
            </a:r>
          </a:p>
          <a:p>
            <a:r>
              <a:rPr lang="en-IN" sz="2800" dirty="0" smtClean="0">
                <a:solidFill>
                  <a:schemeClr val="accent1"/>
                </a:solidFill>
              </a:rPr>
              <a:t>Cancel Appointment</a:t>
            </a:r>
          </a:p>
          <a:p>
            <a:r>
              <a:rPr lang="en-IN" sz="2800" dirty="0" smtClean="0">
                <a:solidFill>
                  <a:schemeClr val="accent1"/>
                </a:solidFill>
              </a:rPr>
              <a:t>Process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030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SERVICE </a:t>
            </a:r>
            <a:r>
              <a:rPr lang="en-IN" dirty="0">
                <a:solidFill>
                  <a:schemeClr val="accent1"/>
                </a:solidFill>
              </a:rPr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solidFill>
                  <a:schemeClr val="accent1"/>
                </a:solidFill>
              </a:rPr>
              <a:t>In</a:t>
            </a:r>
            <a:r>
              <a:rPr lang="en-IN" sz="3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en-IN" sz="3200" dirty="0" smtClean="0">
                <a:solidFill>
                  <a:schemeClr val="accent1"/>
                </a:solidFill>
              </a:rPr>
              <a:t>this page user can </a:t>
            </a:r>
            <a:r>
              <a:rPr lang="en-IN" sz="3200" dirty="0" smtClean="0">
                <a:solidFill>
                  <a:schemeClr val="accent1"/>
                </a:solidFill>
              </a:rPr>
              <a:t>add edit delete and view the services who they are providing.</a:t>
            </a:r>
            <a:endParaRPr lang="en-IN" sz="3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47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CUSTOMER </a:t>
            </a:r>
            <a:r>
              <a:rPr lang="en-IN" dirty="0">
                <a:solidFill>
                  <a:schemeClr val="accent1"/>
                </a:solidFill>
              </a:rPr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solidFill>
                  <a:schemeClr val="accent1"/>
                </a:solidFill>
              </a:rPr>
              <a:t>In this page user can manage the record of </a:t>
            </a:r>
            <a:r>
              <a:rPr lang="en-IN" sz="3200" dirty="0" smtClean="0">
                <a:solidFill>
                  <a:schemeClr val="accent1"/>
                </a:solidFill>
              </a:rPr>
              <a:t>customers.  </a:t>
            </a:r>
            <a:r>
              <a:rPr lang="en-IN" sz="3200" dirty="0" smtClean="0">
                <a:solidFill>
                  <a:schemeClr val="accent1"/>
                </a:solidFill>
              </a:rPr>
              <a:t>He can add edit delete and view the </a:t>
            </a:r>
            <a:r>
              <a:rPr lang="en-IN" sz="3200" dirty="0" smtClean="0">
                <a:solidFill>
                  <a:schemeClr val="accent1"/>
                </a:solidFill>
              </a:rPr>
              <a:t>customers.</a:t>
            </a:r>
            <a:endParaRPr lang="en-IN" sz="3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96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SLOT PAGE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sz="3200" dirty="0" smtClean="0">
                <a:solidFill>
                  <a:schemeClr val="accent1"/>
                </a:solidFill>
              </a:rPr>
              <a:t>In  this page user can maintain the records of </a:t>
            </a:r>
            <a:r>
              <a:rPr lang="en-IN" sz="3200" dirty="0" smtClean="0">
                <a:solidFill>
                  <a:schemeClr val="accent1"/>
                </a:solidFill>
              </a:rPr>
              <a:t>time slots which are available in the centre.</a:t>
            </a:r>
            <a:endParaRPr lang="en-IN" sz="3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31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APPOINTMENT</a:t>
            </a:r>
            <a:r>
              <a:rPr lang="en-IN" dirty="0" smtClean="0">
                <a:solidFill>
                  <a:schemeClr val="accent1"/>
                </a:solidFill>
              </a:rPr>
              <a:t> PAGE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sz="3200" dirty="0" smtClean="0">
                <a:solidFill>
                  <a:schemeClr val="accent1"/>
                </a:solidFill>
              </a:rPr>
              <a:t>In  this page user can maintain the records of </a:t>
            </a:r>
            <a:r>
              <a:rPr lang="en-IN" sz="3200" dirty="0" smtClean="0">
                <a:solidFill>
                  <a:schemeClr val="accent1"/>
                </a:solidFill>
              </a:rPr>
              <a:t>appointments. In this page we are using customer name as foreign key.</a:t>
            </a:r>
            <a:endParaRPr lang="en-IN" sz="3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60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</TotalTime>
  <Words>275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Lucida Calligraphy</vt:lpstr>
      <vt:lpstr>Lucida Handwriting</vt:lpstr>
      <vt:lpstr>Wingdings 3</vt:lpstr>
      <vt:lpstr>Ion</vt:lpstr>
      <vt:lpstr>PRESENTATION OF FINAL PROJECT</vt:lpstr>
      <vt:lpstr>USED LANGUAGE IN PROJECT ASP.NET MVC</vt:lpstr>
      <vt:lpstr>GOALS AND PURPOSE OF THIS PROJECT</vt:lpstr>
      <vt:lpstr>TARGET AUDIENCE</vt:lpstr>
      <vt:lpstr>BRIEF ABOUT WEB APP</vt:lpstr>
      <vt:lpstr>SERVICE PAGE</vt:lpstr>
      <vt:lpstr>CUSTOMER PAGE</vt:lpstr>
      <vt:lpstr>SLOT PAGE</vt:lpstr>
      <vt:lpstr>APPOINTMENT PAGE</vt:lpstr>
      <vt:lpstr>CANCEL APPOINTMENT PAGE</vt:lpstr>
      <vt:lpstr>PROCESS PAGE</vt:lpstr>
      <vt:lpstr>Register/Login [Users]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Sukhmanpreet Singh Romana</dc:creator>
  <cp:lastModifiedBy>Nirmal Singh</cp:lastModifiedBy>
  <cp:revision>82</cp:revision>
  <dcterms:created xsi:type="dcterms:W3CDTF">2021-02-12T00:48:23Z</dcterms:created>
  <dcterms:modified xsi:type="dcterms:W3CDTF">2021-11-23T19:06:40Z</dcterms:modified>
</cp:coreProperties>
</file>