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2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2C949F-D8AD-4F5C-A8C6-EEB0F93F6071}" v="73" dt="2024-01-12T14:12:20.592"/>
    <p1510:client id="{DB9D20B5-164B-4193-94F2-CEB4BF63051B}" v="199" dt="2024-01-12T13:59:26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2DA5F-9D71-4E3B-A77C-2DD961C27CCE}" type="doc">
      <dgm:prSet loTypeId="urn:microsoft.com/office/officeart/2005/8/layout/hierarchy3" loCatId="hierarchy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D8931B5-176A-49C5-AF3B-D89953066FE4}">
      <dgm:prSet/>
      <dgm:spPr/>
      <dgm:t>
        <a:bodyPr/>
        <a:lstStyle/>
        <a:p>
          <a:r>
            <a:rPr lang="en-US" dirty="0"/>
            <a:t>Notepad</a:t>
          </a:r>
        </a:p>
      </dgm:t>
    </dgm:pt>
    <dgm:pt modelId="{D5C3BD77-821A-4032-9A18-FF34D67E5CC1}" type="parTrans" cxnId="{ECB19DF6-6737-4BCA-BB1A-7644D85B3434}">
      <dgm:prSet/>
      <dgm:spPr/>
      <dgm:t>
        <a:bodyPr/>
        <a:lstStyle/>
        <a:p>
          <a:endParaRPr lang="en-US"/>
        </a:p>
      </dgm:t>
    </dgm:pt>
    <dgm:pt modelId="{538D250D-9AB4-4711-8D69-1299C247BDC2}" type="sibTrans" cxnId="{ECB19DF6-6737-4BCA-BB1A-7644D85B3434}">
      <dgm:prSet/>
      <dgm:spPr/>
      <dgm:t>
        <a:bodyPr/>
        <a:lstStyle/>
        <a:p>
          <a:endParaRPr lang="en-US"/>
        </a:p>
      </dgm:t>
    </dgm:pt>
    <dgm:pt modelId="{B0EF38D4-C757-4A76-B6D2-B840206C71A2}">
      <dgm:prSet/>
      <dgm:spPr/>
      <dgm:t>
        <a:bodyPr/>
        <a:lstStyle/>
        <a:p>
          <a:r>
            <a:rPr lang="en-US" dirty="0"/>
            <a:t>Notepad ++</a:t>
          </a:r>
        </a:p>
      </dgm:t>
    </dgm:pt>
    <dgm:pt modelId="{0B4C5F8D-36BB-4F33-AF91-D51983C00646}" type="parTrans" cxnId="{64C90A8D-F436-4A14-910D-2025F45E2139}">
      <dgm:prSet/>
      <dgm:spPr/>
      <dgm:t>
        <a:bodyPr/>
        <a:lstStyle/>
        <a:p>
          <a:endParaRPr lang="en-US"/>
        </a:p>
      </dgm:t>
    </dgm:pt>
    <dgm:pt modelId="{2601007A-8846-4A78-8657-67107553D17B}" type="sibTrans" cxnId="{64C90A8D-F436-4A14-910D-2025F45E2139}">
      <dgm:prSet/>
      <dgm:spPr/>
      <dgm:t>
        <a:bodyPr/>
        <a:lstStyle/>
        <a:p>
          <a:endParaRPr lang="en-US"/>
        </a:p>
      </dgm:t>
    </dgm:pt>
    <dgm:pt modelId="{DB38E79D-40CA-46B6-9A9B-AC402048EA21}" type="pres">
      <dgm:prSet presAssocID="{8692DA5F-9D71-4E3B-A77C-2DD961C27CC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D56580-D0DE-4E3D-A334-A9C478CA43C6}" type="pres">
      <dgm:prSet presAssocID="{8D8931B5-176A-49C5-AF3B-D89953066FE4}" presName="root" presStyleCnt="0"/>
      <dgm:spPr/>
    </dgm:pt>
    <dgm:pt modelId="{285DE106-502A-4851-96D7-729626DC7917}" type="pres">
      <dgm:prSet presAssocID="{8D8931B5-176A-49C5-AF3B-D89953066FE4}" presName="rootComposite" presStyleCnt="0"/>
      <dgm:spPr/>
    </dgm:pt>
    <dgm:pt modelId="{EAC264AE-CF6D-47C6-BF71-724FFA577651}" type="pres">
      <dgm:prSet presAssocID="{8D8931B5-176A-49C5-AF3B-D89953066FE4}" presName="rootText" presStyleLbl="node1" presStyleIdx="0" presStyleCnt="2"/>
      <dgm:spPr/>
    </dgm:pt>
    <dgm:pt modelId="{0277C5D1-31AD-4C10-9225-30B1C99F3E5A}" type="pres">
      <dgm:prSet presAssocID="{8D8931B5-176A-49C5-AF3B-D89953066FE4}" presName="rootConnector" presStyleLbl="node1" presStyleIdx="0" presStyleCnt="2"/>
      <dgm:spPr/>
    </dgm:pt>
    <dgm:pt modelId="{23C3C0AF-4673-4288-A1FE-A3FFC9E3B18D}" type="pres">
      <dgm:prSet presAssocID="{8D8931B5-176A-49C5-AF3B-D89953066FE4}" presName="childShape" presStyleCnt="0"/>
      <dgm:spPr/>
    </dgm:pt>
    <dgm:pt modelId="{88F84685-D796-4E39-B755-CC56B5E20D7B}" type="pres">
      <dgm:prSet presAssocID="{B0EF38D4-C757-4A76-B6D2-B840206C71A2}" presName="root" presStyleCnt="0"/>
      <dgm:spPr/>
    </dgm:pt>
    <dgm:pt modelId="{E14BDF6D-05A0-4B1B-B024-BB73109C1281}" type="pres">
      <dgm:prSet presAssocID="{B0EF38D4-C757-4A76-B6D2-B840206C71A2}" presName="rootComposite" presStyleCnt="0"/>
      <dgm:spPr/>
    </dgm:pt>
    <dgm:pt modelId="{B7661FD2-0957-40BE-BA4B-9DADBAFA1BD5}" type="pres">
      <dgm:prSet presAssocID="{B0EF38D4-C757-4A76-B6D2-B840206C71A2}" presName="rootText" presStyleLbl="node1" presStyleIdx="1" presStyleCnt="2"/>
      <dgm:spPr/>
    </dgm:pt>
    <dgm:pt modelId="{1C67AD74-AECC-4FB9-9F0D-37CD0F266C20}" type="pres">
      <dgm:prSet presAssocID="{B0EF38D4-C757-4A76-B6D2-B840206C71A2}" presName="rootConnector" presStyleLbl="node1" presStyleIdx="1" presStyleCnt="2"/>
      <dgm:spPr/>
    </dgm:pt>
    <dgm:pt modelId="{CCFDD7A9-FC4E-4F3C-AD78-7DA7329C1030}" type="pres">
      <dgm:prSet presAssocID="{B0EF38D4-C757-4A76-B6D2-B840206C71A2}" presName="childShape" presStyleCnt="0"/>
      <dgm:spPr/>
    </dgm:pt>
  </dgm:ptLst>
  <dgm:cxnLst>
    <dgm:cxn modelId="{5A44A51E-8C5C-4A4D-A858-00783EE5D129}" type="presOf" srcId="{8D8931B5-176A-49C5-AF3B-D89953066FE4}" destId="{EAC264AE-CF6D-47C6-BF71-724FFA577651}" srcOrd="0" destOrd="0" presId="urn:microsoft.com/office/officeart/2005/8/layout/hierarchy3"/>
    <dgm:cxn modelId="{F4307C5E-FAED-4ABA-8FE3-1050A2FBB81C}" type="presOf" srcId="{8D8931B5-176A-49C5-AF3B-D89953066FE4}" destId="{0277C5D1-31AD-4C10-9225-30B1C99F3E5A}" srcOrd="1" destOrd="0" presId="urn:microsoft.com/office/officeart/2005/8/layout/hierarchy3"/>
    <dgm:cxn modelId="{6700836C-293F-4FAB-8575-6668F4105C80}" type="presOf" srcId="{8692DA5F-9D71-4E3B-A77C-2DD961C27CCE}" destId="{DB38E79D-40CA-46B6-9A9B-AC402048EA21}" srcOrd="0" destOrd="0" presId="urn:microsoft.com/office/officeart/2005/8/layout/hierarchy3"/>
    <dgm:cxn modelId="{B434D789-C2A1-4740-90FA-4423F1D5E8CC}" type="presOf" srcId="{B0EF38D4-C757-4A76-B6D2-B840206C71A2}" destId="{1C67AD74-AECC-4FB9-9F0D-37CD0F266C20}" srcOrd="1" destOrd="0" presId="urn:microsoft.com/office/officeart/2005/8/layout/hierarchy3"/>
    <dgm:cxn modelId="{64C90A8D-F436-4A14-910D-2025F45E2139}" srcId="{8692DA5F-9D71-4E3B-A77C-2DD961C27CCE}" destId="{B0EF38D4-C757-4A76-B6D2-B840206C71A2}" srcOrd="1" destOrd="0" parTransId="{0B4C5F8D-36BB-4F33-AF91-D51983C00646}" sibTransId="{2601007A-8846-4A78-8657-67107553D17B}"/>
    <dgm:cxn modelId="{0DB0AEC4-3DCA-46EE-B0AA-3BAEA430AACC}" type="presOf" srcId="{B0EF38D4-C757-4A76-B6D2-B840206C71A2}" destId="{B7661FD2-0957-40BE-BA4B-9DADBAFA1BD5}" srcOrd="0" destOrd="0" presId="urn:microsoft.com/office/officeart/2005/8/layout/hierarchy3"/>
    <dgm:cxn modelId="{ECB19DF6-6737-4BCA-BB1A-7644D85B3434}" srcId="{8692DA5F-9D71-4E3B-A77C-2DD961C27CCE}" destId="{8D8931B5-176A-49C5-AF3B-D89953066FE4}" srcOrd="0" destOrd="0" parTransId="{D5C3BD77-821A-4032-9A18-FF34D67E5CC1}" sibTransId="{538D250D-9AB4-4711-8D69-1299C247BDC2}"/>
    <dgm:cxn modelId="{A26B1D2E-B22B-499F-8BE3-4A471D8944A4}" type="presParOf" srcId="{DB38E79D-40CA-46B6-9A9B-AC402048EA21}" destId="{31D56580-D0DE-4E3D-A334-A9C478CA43C6}" srcOrd="0" destOrd="0" presId="urn:microsoft.com/office/officeart/2005/8/layout/hierarchy3"/>
    <dgm:cxn modelId="{9FB5DBDA-42D7-466D-94A2-3244425DAD78}" type="presParOf" srcId="{31D56580-D0DE-4E3D-A334-A9C478CA43C6}" destId="{285DE106-502A-4851-96D7-729626DC7917}" srcOrd="0" destOrd="0" presId="urn:microsoft.com/office/officeart/2005/8/layout/hierarchy3"/>
    <dgm:cxn modelId="{3B025420-B9C8-4CBA-A7F3-9AE9E988ACD3}" type="presParOf" srcId="{285DE106-502A-4851-96D7-729626DC7917}" destId="{EAC264AE-CF6D-47C6-BF71-724FFA577651}" srcOrd="0" destOrd="0" presId="urn:microsoft.com/office/officeart/2005/8/layout/hierarchy3"/>
    <dgm:cxn modelId="{4843DEDC-268D-4642-9B1D-F67B1843CF1E}" type="presParOf" srcId="{285DE106-502A-4851-96D7-729626DC7917}" destId="{0277C5D1-31AD-4C10-9225-30B1C99F3E5A}" srcOrd="1" destOrd="0" presId="urn:microsoft.com/office/officeart/2005/8/layout/hierarchy3"/>
    <dgm:cxn modelId="{6F1B8E00-98AF-4983-8945-698FDE94498C}" type="presParOf" srcId="{31D56580-D0DE-4E3D-A334-A9C478CA43C6}" destId="{23C3C0AF-4673-4288-A1FE-A3FFC9E3B18D}" srcOrd="1" destOrd="0" presId="urn:microsoft.com/office/officeart/2005/8/layout/hierarchy3"/>
    <dgm:cxn modelId="{D478C0F1-6750-4AF4-B8CC-3002732C3DFB}" type="presParOf" srcId="{DB38E79D-40CA-46B6-9A9B-AC402048EA21}" destId="{88F84685-D796-4E39-B755-CC56B5E20D7B}" srcOrd="1" destOrd="0" presId="urn:microsoft.com/office/officeart/2005/8/layout/hierarchy3"/>
    <dgm:cxn modelId="{9FE7397F-D30B-4E6B-8142-0296724255C9}" type="presParOf" srcId="{88F84685-D796-4E39-B755-CC56B5E20D7B}" destId="{E14BDF6D-05A0-4B1B-B024-BB73109C1281}" srcOrd="0" destOrd="0" presId="urn:microsoft.com/office/officeart/2005/8/layout/hierarchy3"/>
    <dgm:cxn modelId="{76F66647-0416-43F8-82C1-B42598E36950}" type="presParOf" srcId="{E14BDF6D-05A0-4B1B-B024-BB73109C1281}" destId="{B7661FD2-0957-40BE-BA4B-9DADBAFA1BD5}" srcOrd="0" destOrd="0" presId="urn:microsoft.com/office/officeart/2005/8/layout/hierarchy3"/>
    <dgm:cxn modelId="{1A98EB5D-4E36-4CD1-96EF-8445CC0F5F9B}" type="presParOf" srcId="{E14BDF6D-05A0-4B1B-B024-BB73109C1281}" destId="{1C67AD74-AECC-4FB9-9F0D-37CD0F266C20}" srcOrd="1" destOrd="0" presId="urn:microsoft.com/office/officeart/2005/8/layout/hierarchy3"/>
    <dgm:cxn modelId="{2B66ED44-8644-4DE1-AAB9-69901E97F9FC}" type="presParOf" srcId="{88F84685-D796-4E39-B755-CC56B5E20D7B}" destId="{CCFDD7A9-FC4E-4F3C-AD78-7DA7329C103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AAC611-E21F-49A8-91F7-485F1386A5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E88795C-2753-4A95-89AC-02EC3BF085DE}">
      <dgm:prSet/>
      <dgm:spPr/>
      <dgm:t>
        <a:bodyPr/>
        <a:lstStyle/>
        <a:p>
          <a:r>
            <a:rPr lang="en-US"/>
            <a:t>What does HTML stand for?</a:t>
          </a:r>
        </a:p>
      </dgm:t>
    </dgm:pt>
    <dgm:pt modelId="{C345056E-3468-4DBA-8C27-79847DE8AB78}" type="parTrans" cxnId="{DEE031CF-4A93-4FB7-B48A-43041BB51A89}">
      <dgm:prSet/>
      <dgm:spPr/>
      <dgm:t>
        <a:bodyPr/>
        <a:lstStyle/>
        <a:p>
          <a:endParaRPr lang="en-US"/>
        </a:p>
      </dgm:t>
    </dgm:pt>
    <dgm:pt modelId="{92AA5EB0-1DCD-4844-925C-B4298CF4ED36}" type="sibTrans" cxnId="{DEE031CF-4A93-4FB7-B48A-43041BB51A89}">
      <dgm:prSet/>
      <dgm:spPr/>
      <dgm:t>
        <a:bodyPr/>
        <a:lstStyle/>
        <a:p>
          <a:endParaRPr lang="en-US"/>
        </a:p>
      </dgm:t>
    </dgm:pt>
    <dgm:pt modelId="{362B84A3-28EE-4622-A3B2-78E08BFD9EBB}">
      <dgm:prSet/>
      <dgm:spPr/>
      <dgm:t>
        <a:bodyPr/>
        <a:lstStyle/>
        <a:p>
          <a:r>
            <a:rPr lang="en-US"/>
            <a:t>Which HTML tag is used to define the structure of an HTML document and is placed at the very beginning of the document?</a:t>
          </a:r>
        </a:p>
      </dgm:t>
    </dgm:pt>
    <dgm:pt modelId="{1A7B40AE-7C6B-488B-86F5-F881F4C2CB33}" type="parTrans" cxnId="{A49355E3-462A-4F43-8535-8CDDA50F8C2A}">
      <dgm:prSet/>
      <dgm:spPr/>
      <dgm:t>
        <a:bodyPr/>
        <a:lstStyle/>
        <a:p>
          <a:endParaRPr lang="en-US"/>
        </a:p>
      </dgm:t>
    </dgm:pt>
    <dgm:pt modelId="{8E9D3F66-D9E3-4788-AF80-F8AD6DEDF99F}" type="sibTrans" cxnId="{A49355E3-462A-4F43-8535-8CDDA50F8C2A}">
      <dgm:prSet/>
      <dgm:spPr/>
      <dgm:t>
        <a:bodyPr/>
        <a:lstStyle/>
        <a:p>
          <a:endParaRPr lang="en-US"/>
        </a:p>
      </dgm:t>
    </dgm:pt>
    <dgm:pt modelId="{99DEEAB5-42DC-4540-A887-192A7373C842}">
      <dgm:prSet/>
      <dgm:spPr/>
      <dgm:t>
        <a:bodyPr/>
        <a:lstStyle/>
        <a:p>
          <a:r>
            <a:rPr lang="en-US"/>
            <a:t>How do you create a hyperlink in HTML? Provide an example.</a:t>
          </a:r>
        </a:p>
      </dgm:t>
    </dgm:pt>
    <dgm:pt modelId="{E723E9D3-CA90-4668-B239-DE342761C509}" type="parTrans" cxnId="{1C8BD05E-AB17-44FE-9C42-0E24EACFA4B9}">
      <dgm:prSet/>
      <dgm:spPr/>
      <dgm:t>
        <a:bodyPr/>
        <a:lstStyle/>
        <a:p>
          <a:endParaRPr lang="en-US"/>
        </a:p>
      </dgm:t>
    </dgm:pt>
    <dgm:pt modelId="{619898EC-6832-4F5C-8BB5-D82EE6B8C5B2}" type="sibTrans" cxnId="{1C8BD05E-AB17-44FE-9C42-0E24EACFA4B9}">
      <dgm:prSet/>
      <dgm:spPr/>
      <dgm:t>
        <a:bodyPr/>
        <a:lstStyle/>
        <a:p>
          <a:endParaRPr lang="en-US"/>
        </a:p>
      </dgm:t>
    </dgm:pt>
    <dgm:pt modelId="{688055A8-4EF3-436F-A417-23DD25BE67FE}" type="pres">
      <dgm:prSet presAssocID="{E0AAC611-E21F-49A8-91F7-485F1386A58B}" presName="root" presStyleCnt="0">
        <dgm:presLayoutVars>
          <dgm:dir/>
          <dgm:resizeHandles val="exact"/>
        </dgm:presLayoutVars>
      </dgm:prSet>
      <dgm:spPr/>
    </dgm:pt>
    <dgm:pt modelId="{2863D26E-7A14-4A4F-B7F8-ACDAFE2F0ABC}" type="pres">
      <dgm:prSet presAssocID="{9E88795C-2753-4A95-89AC-02EC3BF085DE}" presName="compNode" presStyleCnt="0"/>
      <dgm:spPr/>
    </dgm:pt>
    <dgm:pt modelId="{F4C03E4A-3AFC-4722-89B2-B35C690B8DFC}" type="pres">
      <dgm:prSet presAssocID="{9E88795C-2753-4A95-89AC-02EC3BF085DE}" presName="bgRect" presStyleLbl="bgShp" presStyleIdx="0" presStyleCnt="3"/>
      <dgm:spPr/>
    </dgm:pt>
    <dgm:pt modelId="{D0057A7B-2091-4545-A451-EE19093A63FD}" type="pres">
      <dgm:prSet presAssocID="{9E88795C-2753-4A95-89AC-02EC3BF085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A005B9E-3802-4110-B606-F428AB876B77}" type="pres">
      <dgm:prSet presAssocID="{9E88795C-2753-4A95-89AC-02EC3BF085DE}" presName="spaceRect" presStyleCnt="0"/>
      <dgm:spPr/>
    </dgm:pt>
    <dgm:pt modelId="{310BD3F0-5504-4B1C-B709-845404757C4A}" type="pres">
      <dgm:prSet presAssocID="{9E88795C-2753-4A95-89AC-02EC3BF085DE}" presName="parTx" presStyleLbl="revTx" presStyleIdx="0" presStyleCnt="3">
        <dgm:presLayoutVars>
          <dgm:chMax val="0"/>
          <dgm:chPref val="0"/>
        </dgm:presLayoutVars>
      </dgm:prSet>
      <dgm:spPr/>
    </dgm:pt>
    <dgm:pt modelId="{4CF14C81-0434-420C-B999-061250E7E7C5}" type="pres">
      <dgm:prSet presAssocID="{92AA5EB0-1DCD-4844-925C-B4298CF4ED36}" presName="sibTrans" presStyleCnt="0"/>
      <dgm:spPr/>
    </dgm:pt>
    <dgm:pt modelId="{D105A685-3870-4A6A-A9F0-9B701A837D7C}" type="pres">
      <dgm:prSet presAssocID="{362B84A3-28EE-4622-A3B2-78E08BFD9EBB}" presName="compNode" presStyleCnt="0"/>
      <dgm:spPr/>
    </dgm:pt>
    <dgm:pt modelId="{3E372183-6FE7-415A-8E84-FB5C6D1946A5}" type="pres">
      <dgm:prSet presAssocID="{362B84A3-28EE-4622-A3B2-78E08BFD9EBB}" presName="bgRect" presStyleLbl="bgShp" presStyleIdx="1" presStyleCnt="3"/>
      <dgm:spPr/>
    </dgm:pt>
    <dgm:pt modelId="{179E50FB-C837-4866-86AD-F33BE551B4E6}" type="pres">
      <dgm:prSet presAssocID="{362B84A3-28EE-4622-A3B2-78E08BFD9E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EED1032F-2695-4D7E-98CF-FEA09757F976}" type="pres">
      <dgm:prSet presAssocID="{362B84A3-28EE-4622-A3B2-78E08BFD9EBB}" presName="spaceRect" presStyleCnt="0"/>
      <dgm:spPr/>
    </dgm:pt>
    <dgm:pt modelId="{EFB5380C-D745-42A7-8579-6F8EC60559C2}" type="pres">
      <dgm:prSet presAssocID="{362B84A3-28EE-4622-A3B2-78E08BFD9EBB}" presName="parTx" presStyleLbl="revTx" presStyleIdx="1" presStyleCnt="3">
        <dgm:presLayoutVars>
          <dgm:chMax val="0"/>
          <dgm:chPref val="0"/>
        </dgm:presLayoutVars>
      </dgm:prSet>
      <dgm:spPr/>
    </dgm:pt>
    <dgm:pt modelId="{A967C36D-C4D1-4F45-9620-97A7AC50DFCF}" type="pres">
      <dgm:prSet presAssocID="{8E9D3F66-D9E3-4788-AF80-F8AD6DEDF99F}" presName="sibTrans" presStyleCnt="0"/>
      <dgm:spPr/>
    </dgm:pt>
    <dgm:pt modelId="{D593C779-8652-449C-9832-2B9B433A8AB8}" type="pres">
      <dgm:prSet presAssocID="{99DEEAB5-42DC-4540-A887-192A7373C842}" presName="compNode" presStyleCnt="0"/>
      <dgm:spPr/>
    </dgm:pt>
    <dgm:pt modelId="{66214AE5-4405-4976-8BA3-E7AFFD0B4F73}" type="pres">
      <dgm:prSet presAssocID="{99DEEAB5-42DC-4540-A887-192A7373C842}" presName="bgRect" presStyleLbl="bgShp" presStyleIdx="2" presStyleCnt="3"/>
      <dgm:spPr/>
    </dgm:pt>
    <dgm:pt modelId="{0256CE30-5842-4B8C-9755-2C24F95ED635}" type="pres">
      <dgm:prSet presAssocID="{99DEEAB5-42DC-4540-A887-192A7373C8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320DD06-855D-4098-ABCE-BEDEC5CE977E}" type="pres">
      <dgm:prSet presAssocID="{99DEEAB5-42DC-4540-A887-192A7373C842}" presName="spaceRect" presStyleCnt="0"/>
      <dgm:spPr/>
    </dgm:pt>
    <dgm:pt modelId="{C5E29258-A38C-42C7-9652-E2C051DF6916}" type="pres">
      <dgm:prSet presAssocID="{99DEEAB5-42DC-4540-A887-192A7373C8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C8BD05E-AB17-44FE-9C42-0E24EACFA4B9}" srcId="{E0AAC611-E21F-49A8-91F7-485F1386A58B}" destId="{99DEEAB5-42DC-4540-A887-192A7373C842}" srcOrd="2" destOrd="0" parTransId="{E723E9D3-CA90-4668-B239-DE342761C509}" sibTransId="{619898EC-6832-4F5C-8BB5-D82EE6B8C5B2}"/>
    <dgm:cxn modelId="{64255F79-4089-4D38-9009-83478FCCCA03}" type="presOf" srcId="{9E88795C-2753-4A95-89AC-02EC3BF085DE}" destId="{310BD3F0-5504-4B1C-B709-845404757C4A}" srcOrd="0" destOrd="0" presId="urn:microsoft.com/office/officeart/2018/2/layout/IconVerticalSolidList"/>
    <dgm:cxn modelId="{58CEE959-0B4E-486B-95AA-67331FA0EB06}" type="presOf" srcId="{362B84A3-28EE-4622-A3B2-78E08BFD9EBB}" destId="{EFB5380C-D745-42A7-8579-6F8EC60559C2}" srcOrd="0" destOrd="0" presId="urn:microsoft.com/office/officeart/2018/2/layout/IconVerticalSolidList"/>
    <dgm:cxn modelId="{801DBCA7-1040-4985-8AA0-B6A68B602FD4}" type="presOf" srcId="{99DEEAB5-42DC-4540-A887-192A7373C842}" destId="{C5E29258-A38C-42C7-9652-E2C051DF6916}" srcOrd="0" destOrd="0" presId="urn:microsoft.com/office/officeart/2018/2/layout/IconVerticalSolidList"/>
    <dgm:cxn modelId="{28044AAF-5543-4858-81C9-CE78DC1B4C83}" type="presOf" srcId="{E0AAC611-E21F-49A8-91F7-485F1386A58B}" destId="{688055A8-4EF3-436F-A417-23DD25BE67FE}" srcOrd="0" destOrd="0" presId="urn:microsoft.com/office/officeart/2018/2/layout/IconVerticalSolidList"/>
    <dgm:cxn modelId="{DEE031CF-4A93-4FB7-B48A-43041BB51A89}" srcId="{E0AAC611-E21F-49A8-91F7-485F1386A58B}" destId="{9E88795C-2753-4A95-89AC-02EC3BF085DE}" srcOrd="0" destOrd="0" parTransId="{C345056E-3468-4DBA-8C27-79847DE8AB78}" sibTransId="{92AA5EB0-1DCD-4844-925C-B4298CF4ED36}"/>
    <dgm:cxn modelId="{A49355E3-462A-4F43-8535-8CDDA50F8C2A}" srcId="{E0AAC611-E21F-49A8-91F7-485F1386A58B}" destId="{362B84A3-28EE-4622-A3B2-78E08BFD9EBB}" srcOrd="1" destOrd="0" parTransId="{1A7B40AE-7C6B-488B-86F5-F881F4C2CB33}" sibTransId="{8E9D3F66-D9E3-4788-AF80-F8AD6DEDF99F}"/>
    <dgm:cxn modelId="{4339FCB1-8FAD-4267-A6FF-F1E05C8C0CEE}" type="presParOf" srcId="{688055A8-4EF3-436F-A417-23DD25BE67FE}" destId="{2863D26E-7A14-4A4F-B7F8-ACDAFE2F0ABC}" srcOrd="0" destOrd="0" presId="urn:microsoft.com/office/officeart/2018/2/layout/IconVerticalSolidList"/>
    <dgm:cxn modelId="{C91979EC-CC75-4BA3-A858-6AD478C4E273}" type="presParOf" srcId="{2863D26E-7A14-4A4F-B7F8-ACDAFE2F0ABC}" destId="{F4C03E4A-3AFC-4722-89B2-B35C690B8DFC}" srcOrd="0" destOrd="0" presId="urn:microsoft.com/office/officeart/2018/2/layout/IconVerticalSolidList"/>
    <dgm:cxn modelId="{51A5022C-E202-4648-8984-E1B279A6DD76}" type="presParOf" srcId="{2863D26E-7A14-4A4F-B7F8-ACDAFE2F0ABC}" destId="{D0057A7B-2091-4545-A451-EE19093A63FD}" srcOrd="1" destOrd="0" presId="urn:microsoft.com/office/officeart/2018/2/layout/IconVerticalSolidList"/>
    <dgm:cxn modelId="{272F949B-BAE7-427B-8964-D64107D14C64}" type="presParOf" srcId="{2863D26E-7A14-4A4F-B7F8-ACDAFE2F0ABC}" destId="{4A005B9E-3802-4110-B606-F428AB876B77}" srcOrd="2" destOrd="0" presId="urn:microsoft.com/office/officeart/2018/2/layout/IconVerticalSolidList"/>
    <dgm:cxn modelId="{79DD2426-DBFB-4014-8A02-C38BE817BC7F}" type="presParOf" srcId="{2863D26E-7A14-4A4F-B7F8-ACDAFE2F0ABC}" destId="{310BD3F0-5504-4B1C-B709-845404757C4A}" srcOrd="3" destOrd="0" presId="urn:microsoft.com/office/officeart/2018/2/layout/IconVerticalSolidList"/>
    <dgm:cxn modelId="{47571A9C-F4ED-4672-A6A1-EC8554DEB07A}" type="presParOf" srcId="{688055A8-4EF3-436F-A417-23DD25BE67FE}" destId="{4CF14C81-0434-420C-B999-061250E7E7C5}" srcOrd="1" destOrd="0" presId="urn:microsoft.com/office/officeart/2018/2/layout/IconVerticalSolidList"/>
    <dgm:cxn modelId="{A4100668-F9BD-4F66-A0F0-0D133DBBCB01}" type="presParOf" srcId="{688055A8-4EF3-436F-A417-23DD25BE67FE}" destId="{D105A685-3870-4A6A-A9F0-9B701A837D7C}" srcOrd="2" destOrd="0" presId="urn:microsoft.com/office/officeart/2018/2/layout/IconVerticalSolidList"/>
    <dgm:cxn modelId="{7EDDCDE4-9788-41C1-9D66-E0C4F81E9900}" type="presParOf" srcId="{D105A685-3870-4A6A-A9F0-9B701A837D7C}" destId="{3E372183-6FE7-415A-8E84-FB5C6D1946A5}" srcOrd="0" destOrd="0" presId="urn:microsoft.com/office/officeart/2018/2/layout/IconVerticalSolidList"/>
    <dgm:cxn modelId="{6D4BE19B-298F-4795-8676-DB67602732FF}" type="presParOf" srcId="{D105A685-3870-4A6A-A9F0-9B701A837D7C}" destId="{179E50FB-C837-4866-86AD-F33BE551B4E6}" srcOrd="1" destOrd="0" presId="urn:microsoft.com/office/officeart/2018/2/layout/IconVerticalSolidList"/>
    <dgm:cxn modelId="{416A2AA9-819F-4C18-9F80-45276DC0DA4D}" type="presParOf" srcId="{D105A685-3870-4A6A-A9F0-9B701A837D7C}" destId="{EED1032F-2695-4D7E-98CF-FEA09757F976}" srcOrd="2" destOrd="0" presId="urn:microsoft.com/office/officeart/2018/2/layout/IconVerticalSolidList"/>
    <dgm:cxn modelId="{7024A6C8-FB4D-43F4-B765-5E40414717B5}" type="presParOf" srcId="{D105A685-3870-4A6A-A9F0-9B701A837D7C}" destId="{EFB5380C-D745-42A7-8579-6F8EC60559C2}" srcOrd="3" destOrd="0" presId="urn:microsoft.com/office/officeart/2018/2/layout/IconVerticalSolidList"/>
    <dgm:cxn modelId="{B0B6FDE8-1B26-4293-B763-4090591B7EF1}" type="presParOf" srcId="{688055A8-4EF3-436F-A417-23DD25BE67FE}" destId="{A967C36D-C4D1-4F45-9620-97A7AC50DFCF}" srcOrd="3" destOrd="0" presId="urn:microsoft.com/office/officeart/2018/2/layout/IconVerticalSolidList"/>
    <dgm:cxn modelId="{3A7B2FFF-64AD-4A1D-9768-CF11E5633971}" type="presParOf" srcId="{688055A8-4EF3-436F-A417-23DD25BE67FE}" destId="{D593C779-8652-449C-9832-2B9B433A8AB8}" srcOrd="4" destOrd="0" presId="urn:microsoft.com/office/officeart/2018/2/layout/IconVerticalSolidList"/>
    <dgm:cxn modelId="{5D643F78-C270-4E08-A43D-5FEB1998073D}" type="presParOf" srcId="{D593C779-8652-449C-9832-2B9B433A8AB8}" destId="{66214AE5-4405-4976-8BA3-E7AFFD0B4F73}" srcOrd="0" destOrd="0" presId="urn:microsoft.com/office/officeart/2018/2/layout/IconVerticalSolidList"/>
    <dgm:cxn modelId="{094D7BE9-C7EE-4844-847B-B5EDB14050DC}" type="presParOf" srcId="{D593C779-8652-449C-9832-2B9B433A8AB8}" destId="{0256CE30-5842-4B8C-9755-2C24F95ED635}" srcOrd="1" destOrd="0" presId="urn:microsoft.com/office/officeart/2018/2/layout/IconVerticalSolidList"/>
    <dgm:cxn modelId="{0EAD54B3-952C-46D2-9E27-0DA2B7B37E94}" type="presParOf" srcId="{D593C779-8652-449C-9832-2B9B433A8AB8}" destId="{0320DD06-855D-4098-ABCE-BEDEC5CE977E}" srcOrd="2" destOrd="0" presId="urn:microsoft.com/office/officeart/2018/2/layout/IconVerticalSolidList"/>
    <dgm:cxn modelId="{DED431F1-095D-48B4-A08E-F87EA28DDA89}" type="presParOf" srcId="{D593C779-8652-449C-9832-2B9B433A8AB8}" destId="{C5E29258-A38C-42C7-9652-E2C051DF69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264AE-CF6D-47C6-BF71-724FFA577651}">
      <dsp:nvSpPr>
        <dsp:cNvPr id="0" name=""/>
        <dsp:cNvSpPr/>
      </dsp:nvSpPr>
      <dsp:spPr>
        <a:xfrm>
          <a:off x="765" y="716388"/>
          <a:ext cx="2785439" cy="1392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Notepad</a:t>
          </a:r>
        </a:p>
      </dsp:txBody>
      <dsp:txXfrm>
        <a:off x="41556" y="757179"/>
        <a:ext cx="2703857" cy="1311137"/>
      </dsp:txXfrm>
    </dsp:sp>
    <dsp:sp modelId="{B7661FD2-0957-40BE-BA4B-9DADBAFA1BD5}">
      <dsp:nvSpPr>
        <dsp:cNvPr id="0" name=""/>
        <dsp:cNvSpPr/>
      </dsp:nvSpPr>
      <dsp:spPr>
        <a:xfrm>
          <a:off x="3482564" y="716388"/>
          <a:ext cx="2785439" cy="1392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Notepad ++</a:t>
          </a:r>
        </a:p>
      </dsp:txBody>
      <dsp:txXfrm>
        <a:off x="3523355" y="757179"/>
        <a:ext cx="2703857" cy="1311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03E4A-3AFC-4722-89B2-B35C690B8DFC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57A7B-2091-4545-A451-EE19093A63FD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BD3F0-5504-4B1C-B709-845404757C4A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does HTML stand for?</a:t>
          </a:r>
        </a:p>
      </dsp:txBody>
      <dsp:txXfrm>
        <a:off x="1844034" y="682"/>
        <a:ext cx="4401230" cy="1596566"/>
      </dsp:txXfrm>
    </dsp:sp>
    <dsp:sp modelId="{3E372183-6FE7-415A-8E84-FB5C6D1946A5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E50FB-C837-4866-86AD-F33BE551B4E6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5380C-D745-42A7-8579-6F8EC60559C2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Which HTML tag is used to define the structure of an HTML document and is placed at the very beginning of the document?</a:t>
          </a:r>
        </a:p>
      </dsp:txBody>
      <dsp:txXfrm>
        <a:off x="1844034" y="1996390"/>
        <a:ext cx="4401230" cy="1596566"/>
      </dsp:txXfrm>
    </dsp:sp>
    <dsp:sp modelId="{66214AE5-4405-4976-8BA3-E7AFFD0B4F73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6CE30-5842-4B8C-9755-2C24F95ED635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29258-A38C-42C7-9652-E2C051DF6916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do you create a hyperlink in HTML? Provide an example.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cs typeface="Calibri Light"/>
              </a:rPr>
              <a:t>Week 01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95230"/>
            <a:ext cx="9144000" cy="16265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Ace Acumen Academy</a:t>
            </a:r>
          </a:p>
          <a:p>
            <a:r>
              <a:rPr lang="en-US">
                <a:solidFill>
                  <a:srgbClr val="FFFFFF"/>
                </a:solidFill>
                <a:cs typeface="Calibri"/>
              </a:rPr>
              <a:t>JINAL JADAV</a:t>
            </a:r>
          </a:p>
          <a:p>
            <a:r>
              <a:rPr lang="en-US">
                <a:solidFill>
                  <a:srgbClr val="FFFFFF"/>
                </a:solidFill>
                <a:cs typeface="Calibri"/>
              </a:rPr>
              <a:t>12th January 2024</a:t>
            </a:r>
          </a:p>
        </p:txBody>
      </p:sp>
      <p:sp>
        <p:nvSpPr>
          <p:cNvPr id="56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92023-B13F-2684-9EDA-1FCEAD96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>
                <a:cs typeface="Calibri Light"/>
              </a:rPr>
              <a:t>Check your knowledge!</a:t>
            </a:r>
            <a:endParaRPr lang="en-US" sz="6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E2D4D6-86BB-2088-F5BF-81FB096C6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04742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4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7CC64-53CF-9153-E65E-A844F2F0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48" y="548640"/>
            <a:ext cx="4261260" cy="5431536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Introduction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C1CE-D592-FBEB-7055-26CD2B3A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latin typeface="Times New Roman"/>
                <a:cs typeface="Calibri"/>
              </a:rPr>
              <a:t>HTML stands for </a:t>
            </a:r>
            <a:r>
              <a:rPr lang="en-US" sz="2200" b="1" dirty="0" err="1">
                <a:latin typeface="Times New Roman"/>
                <a:cs typeface="Calibri"/>
              </a:rPr>
              <a:t>HyperText</a:t>
            </a:r>
            <a:r>
              <a:rPr lang="en-US" sz="2200" b="1" dirty="0">
                <a:latin typeface="Times New Roman"/>
                <a:cs typeface="Calibri"/>
              </a:rPr>
              <a:t> Markup Language.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HTML, or </a:t>
            </a:r>
            <a:r>
              <a:rPr lang="en-US" sz="2200" dirty="0" err="1">
                <a:latin typeface="Times New Roman"/>
                <a:ea typeface="+mn-lt"/>
                <a:cs typeface="+mn-lt"/>
              </a:rPr>
              <a:t>HyperText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Markup Language, is the standard markup language used to create and design content on the World Wide Web.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It forms the backbone of web pages and is essential for structuring and presenting content such as text, images, links, forms, and multimedia.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HTML provides a set of elements, each represented by tags, which define the structure and layout of a webpage.</a:t>
            </a:r>
            <a:endParaRPr lang="en-US" sz="22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253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08D64-1650-517A-A412-4C8C7611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>
                <a:cs typeface="Calibri Light"/>
              </a:rPr>
              <a:t>Software</a:t>
            </a:r>
            <a:endParaRPr lang="en-US" sz="5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75B2963-CB54-529B-A013-95C5771B3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260343"/>
              </p:ext>
            </p:extLst>
          </p:nvPr>
        </p:nvGraphicFramePr>
        <p:xfrm>
          <a:off x="2624328" y="3498088"/>
          <a:ext cx="6268770" cy="28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41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C12AC-595C-2C71-81EC-4233A6AC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>
                <a:cs typeface="Calibri Light"/>
              </a:rPr>
              <a:t>HTML Document Structure</a:t>
            </a:r>
            <a:endParaRPr lang="en-US" sz="3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1DCF-DC62-2805-A48F-A92461D3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</a:rPr>
              <a:t>An HTML document is composed of various elements that define its structure. </a:t>
            </a: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The basic structure includes an opening </a:t>
            </a:r>
            <a:r>
              <a:rPr lang="en-US" sz="2000" b="1" dirty="0">
                <a:latin typeface="Times New Roman"/>
                <a:cs typeface="Calibri"/>
              </a:rPr>
              <a:t>&lt;!DOCTYPE html&gt;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declaration, followed by an </a:t>
            </a:r>
            <a:r>
              <a:rPr lang="en-US" sz="2000" b="1" dirty="0">
                <a:latin typeface="Times New Roman"/>
                <a:cs typeface="Calibri"/>
              </a:rPr>
              <a:t>&lt;html&gt;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element that wraps the entire document.</a:t>
            </a:r>
          </a:p>
          <a:p>
            <a:endParaRPr lang="en-US" sz="2000">
              <a:latin typeface="Times New Roman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2F7EF39-CBAD-9FF5-C971-B25B3F7C3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62781"/>
            <a:ext cx="6903720" cy="33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6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8F01D-9134-3454-1F2F-0E3ABE65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Head and Body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DB4A-9B75-5613-1BD6-24B61FEC6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Times New Roman"/>
                <a:ea typeface="+mn-lt"/>
                <a:cs typeface="+mn-lt"/>
              </a:rPr>
              <a:t>Inside the </a:t>
            </a:r>
            <a:r>
              <a:rPr lang="en-US" sz="2000" b="1">
                <a:latin typeface="Times New Roman"/>
                <a:cs typeface="Times New Roman"/>
              </a:rPr>
              <a:t>&lt;html&gt;</a:t>
            </a:r>
            <a:r>
              <a:rPr lang="en-US" sz="2000">
                <a:latin typeface="Times New Roman"/>
                <a:ea typeface="+mn-lt"/>
                <a:cs typeface="+mn-lt"/>
              </a:rPr>
              <a:t> element, there are two main sections: the </a:t>
            </a:r>
            <a:r>
              <a:rPr lang="en-US" sz="2000" b="1">
                <a:latin typeface="Times New Roman"/>
                <a:cs typeface="Times New Roman"/>
              </a:rPr>
              <a:t>&lt;head&gt;</a:t>
            </a:r>
            <a:r>
              <a:rPr lang="en-US" sz="2000">
                <a:latin typeface="Times New Roman"/>
                <a:ea typeface="+mn-lt"/>
                <a:cs typeface="+mn-lt"/>
              </a:rPr>
              <a:t> and the </a:t>
            </a:r>
            <a:r>
              <a:rPr lang="en-US" sz="2000" b="1">
                <a:latin typeface="Times New Roman"/>
                <a:cs typeface="Times New Roman"/>
              </a:rPr>
              <a:t>&lt;body&gt;</a:t>
            </a:r>
            <a:r>
              <a:rPr lang="en-US" sz="2000">
                <a:latin typeface="Times New Roman"/>
                <a:ea typeface="+mn-lt"/>
                <a:cs typeface="+mn-lt"/>
              </a:rPr>
              <a:t>. </a:t>
            </a:r>
          </a:p>
          <a:p>
            <a:r>
              <a:rPr lang="en-US" sz="2000">
                <a:latin typeface="Times New Roman"/>
                <a:ea typeface="+mn-lt"/>
                <a:cs typeface="+mn-lt"/>
              </a:rPr>
              <a:t>The head contains meta-information about the document, such as the title, character set, and linked stylesheets.</a:t>
            </a:r>
          </a:p>
          <a:p>
            <a:r>
              <a:rPr lang="en-US" sz="2000">
                <a:latin typeface="Times New Roman"/>
                <a:ea typeface="+mn-lt"/>
                <a:cs typeface="+mn-lt"/>
              </a:rPr>
              <a:t> The body contains the actual content of the webpage.</a:t>
            </a:r>
          </a:p>
          <a:p>
            <a:endParaRPr lang="en-US" sz="2000">
              <a:latin typeface="Times New Roman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631A014-159D-6CCB-24D9-468DFC2D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01552"/>
            <a:ext cx="6903720" cy="305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8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15211-1176-49A4-510C-2C81882B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Tags</a:t>
            </a:r>
            <a:endParaRPr lang="en-US" sz="5400"/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09F0-79AC-AB7D-70EB-2F9FD2DA8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/>
                <a:ea typeface="+mn-lt"/>
                <a:cs typeface="+mn-lt"/>
              </a:rPr>
              <a:t>HTML uses tags to define elements.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Tags are enclosed in angle brackets, and most have an opening and closing tag.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The closing tag has a forward slash before the tag name.</a:t>
            </a:r>
          </a:p>
          <a:p>
            <a:endParaRPr lang="en-US" sz="2200" dirty="0">
              <a:latin typeface="Times New Roman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7229CCF-4C10-00F2-17D0-D39DA97E2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94233"/>
            <a:ext cx="6903720" cy="30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6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BF36F-8314-ECFF-CBCC-676B5275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>
                <a:cs typeface="Calibri Light"/>
              </a:rPr>
              <a:t>Common HTML elements</a:t>
            </a:r>
            <a:endParaRPr lang="en-US" sz="38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D7057-CEF5-A130-8EA4-C84A1F47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latin typeface="Times New Roman"/>
                <a:cs typeface="Times New Roman"/>
              </a:rPr>
              <a:t>&lt;p&gt;</a:t>
            </a:r>
            <a:r>
              <a:rPr lang="en-US" sz="2200" dirty="0">
                <a:latin typeface="Times New Roman"/>
                <a:ea typeface="+mn-lt"/>
                <a:cs typeface="+mn-lt"/>
              </a:rPr>
              <a:t>: Defines a paragraph.</a:t>
            </a:r>
            <a:endParaRPr lang="en-US" sz="2200">
              <a:latin typeface="Times New Roman"/>
              <a:cs typeface="Calibri" panose="020F0502020204030204"/>
            </a:endParaRPr>
          </a:p>
          <a:p>
            <a:r>
              <a:rPr lang="en-US" sz="2200" b="1" dirty="0">
                <a:latin typeface="Times New Roman"/>
                <a:cs typeface="Times New Roman"/>
              </a:rPr>
              <a:t>&lt;h1&gt; to &lt;h6&gt;</a:t>
            </a:r>
            <a:r>
              <a:rPr lang="en-US" sz="2200" dirty="0">
                <a:latin typeface="Times New Roman"/>
                <a:ea typeface="+mn-lt"/>
                <a:cs typeface="+mn-lt"/>
              </a:rPr>
              <a:t>: Define headings of different levels.</a:t>
            </a:r>
            <a:endParaRPr lang="en-US" sz="2200">
              <a:latin typeface="Times New Roman"/>
              <a:cs typeface="Times New Roman"/>
            </a:endParaRPr>
          </a:p>
          <a:p>
            <a:r>
              <a:rPr lang="en-US" sz="2200" b="1" dirty="0">
                <a:latin typeface="Times New Roman"/>
                <a:cs typeface="Times New Roman"/>
              </a:rPr>
              <a:t>&lt;a&gt;</a:t>
            </a:r>
            <a:r>
              <a:rPr lang="en-US" sz="2200" dirty="0">
                <a:latin typeface="Times New Roman"/>
                <a:ea typeface="+mn-lt"/>
                <a:cs typeface="+mn-lt"/>
              </a:rPr>
              <a:t>: Creates hyperlinks.</a:t>
            </a:r>
            <a:endParaRPr lang="en-US" sz="2200">
              <a:latin typeface="Times New Roman"/>
              <a:cs typeface="Times New Roman"/>
            </a:endParaRPr>
          </a:p>
          <a:p>
            <a:r>
              <a:rPr lang="en-US" sz="2200" b="1" dirty="0">
                <a:latin typeface="Times New Roman"/>
                <a:cs typeface="Times New Roman"/>
              </a:rPr>
              <a:t>&lt;</a:t>
            </a:r>
            <a:r>
              <a:rPr lang="en-US" sz="2200" b="1">
                <a:latin typeface="Times New Roman"/>
                <a:cs typeface="Times New Roman"/>
              </a:rPr>
              <a:t>img</a:t>
            </a:r>
            <a:r>
              <a:rPr lang="en-US" sz="2200" b="1" dirty="0">
                <a:latin typeface="Times New Roman"/>
                <a:cs typeface="Times New Roman"/>
              </a:rPr>
              <a:t>&gt;</a:t>
            </a:r>
            <a:r>
              <a:rPr lang="en-US" sz="2200" dirty="0">
                <a:latin typeface="Times New Roman"/>
                <a:ea typeface="+mn-lt"/>
                <a:cs typeface="+mn-lt"/>
              </a:rPr>
              <a:t>: Embeds images.</a:t>
            </a:r>
            <a:endParaRPr lang="en-US" sz="2200">
              <a:latin typeface="Times New Roman"/>
              <a:cs typeface="Times New Roman"/>
            </a:endParaRPr>
          </a:p>
          <a:p>
            <a:r>
              <a:rPr lang="en-US" sz="2200" b="1" dirty="0">
                <a:latin typeface="Times New Roman"/>
                <a:cs typeface="Times New Roman"/>
              </a:rPr>
              <a:t>&lt;</a:t>
            </a:r>
            <a:r>
              <a:rPr lang="en-US" sz="2200" b="1">
                <a:latin typeface="Times New Roman"/>
                <a:cs typeface="Times New Roman"/>
              </a:rPr>
              <a:t>ul</a:t>
            </a:r>
            <a:r>
              <a:rPr lang="en-US" sz="2200" b="1" dirty="0">
                <a:latin typeface="Times New Roman"/>
                <a:cs typeface="Times New Roman"/>
              </a:rPr>
              <a:t>&gt;</a:t>
            </a:r>
            <a:r>
              <a:rPr lang="en-US" sz="22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200" b="1" dirty="0">
                <a:latin typeface="Times New Roman"/>
                <a:cs typeface="Times New Roman"/>
              </a:rPr>
              <a:t>&lt;</a:t>
            </a:r>
            <a:r>
              <a:rPr lang="en-US" sz="2200" b="1">
                <a:latin typeface="Times New Roman"/>
                <a:cs typeface="Times New Roman"/>
              </a:rPr>
              <a:t>ol</a:t>
            </a:r>
            <a:r>
              <a:rPr lang="en-US" sz="2200" b="1" dirty="0">
                <a:latin typeface="Times New Roman"/>
                <a:cs typeface="Times New Roman"/>
              </a:rPr>
              <a:t>&gt;</a:t>
            </a:r>
            <a:r>
              <a:rPr lang="en-US" sz="22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200" b="1" dirty="0">
                <a:latin typeface="Times New Roman"/>
                <a:cs typeface="Times New Roman"/>
              </a:rPr>
              <a:t>&lt;li&gt;</a:t>
            </a:r>
            <a:r>
              <a:rPr lang="en-US" sz="2200" dirty="0">
                <a:latin typeface="Times New Roman"/>
                <a:ea typeface="+mn-lt"/>
                <a:cs typeface="+mn-lt"/>
              </a:rPr>
              <a:t>: Create unordered and ordered lists.</a:t>
            </a:r>
            <a:endParaRPr lang="en-US" sz="2200">
              <a:latin typeface="Times New Roman"/>
              <a:cs typeface="Times New Roman"/>
            </a:endParaRPr>
          </a:p>
          <a:p>
            <a:endParaRPr lang="en-US" sz="2200" dirty="0">
              <a:latin typeface="Times New Roman"/>
              <a:cs typeface="Calibri"/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83AAD9A-2A96-C7C4-9062-C0A1F3AD0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333034"/>
            <a:ext cx="6903720" cy="219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1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F8DF6-D8DC-C55C-6B0B-0B8E9220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Attributes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341F-FFAF-C363-1C0B-85E9F768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Times New Roman"/>
                <a:ea typeface="+mn-lt"/>
                <a:cs typeface="+mn-lt"/>
              </a:rPr>
              <a:t>HTML elements can have attributes that provide additional information about the element. Attributes are placed within the opening tag.</a:t>
            </a:r>
          </a:p>
          <a:p>
            <a:r>
              <a:rPr lang="en-US" sz="2000">
                <a:latin typeface="Times New Roman"/>
                <a:ea typeface="+mn-lt"/>
                <a:cs typeface="+mn-lt"/>
              </a:rPr>
              <a:t>In this example, </a:t>
            </a:r>
            <a:r>
              <a:rPr lang="en-US" sz="2000" b="1">
                <a:latin typeface="Times New Roman"/>
                <a:cs typeface="Calibri"/>
              </a:rPr>
              <a:t>href</a:t>
            </a:r>
            <a:r>
              <a:rPr lang="en-US" sz="2000">
                <a:latin typeface="Times New Roman"/>
                <a:ea typeface="+mn-lt"/>
                <a:cs typeface="+mn-lt"/>
              </a:rPr>
              <a:t> is an attribute of the </a:t>
            </a:r>
            <a:r>
              <a:rPr lang="en-US" sz="2000" b="1">
                <a:latin typeface="Times New Roman"/>
                <a:cs typeface="Calibri"/>
              </a:rPr>
              <a:t>&lt;a&gt;</a:t>
            </a:r>
            <a:r>
              <a:rPr lang="en-US" sz="2000">
                <a:latin typeface="Times New Roman"/>
                <a:ea typeface="+mn-lt"/>
                <a:cs typeface="+mn-lt"/>
              </a:rPr>
              <a:t> tag, specifying the URL, and </a:t>
            </a:r>
            <a:r>
              <a:rPr lang="en-US" sz="2000" b="1">
                <a:latin typeface="Times New Roman"/>
                <a:cs typeface="Calibri"/>
              </a:rPr>
              <a:t>target="_blank"</a:t>
            </a:r>
            <a:r>
              <a:rPr lang="en-US" sz="2000">
                <a:latin typeface="Times New Roman"/>
                <a:ea typeface="+mn-lt"/>
                <a:cs typeface="+mn-lt"/>
              </a:rPr>
              <a:t> opens the link in a new tab or window.</a:t>
            </a:r>
          </a:p>
          <a:p>
            <a:endParaRPr lang="en-US" sz="2000">
              <a:latin typeface="Times New Roman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6F7875E-4232-F0CF-2B05-298ED4E8B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376182"/>
            <a:ext cx="6903720" cy="21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1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A1D12-EF60-3B25-C4AD-4324E7BD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Comments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CB4A-0912-C8CD-0004-71BFBCD64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/>
                <a:ea typeface="+mn-lt"/>
                <a:cs typeface="+mn-lt"/>
              </a:rPr>
              <a:t>Comments in HTML are written using </a:t>
            </a:r>
            <a:r>
              <a:rPr lang="en-US" sz="2200" b="1" dirty="0">
                <a:latin typeface="Times New Roman"/>
                <a:cs typeface="Times New Roman"/>
              </a:rPr>
              <a:t>&lt;!-- comment goes here --&gt;</a:t>
            </a:r>
            <a:r>
              <a:rPr lang="en-US" sz="2200" dirty="0">
                <a:latin typeface="Times New Roman"/>
                <a:ea typeface="+mn-lt"/>
                <a:cs typeface="+mn-lt"/>
              </a:rPr>
              <a:t>. Comments are not visible on the webpage and are used for adding notes or explanations to the code.</a:t>
            </a:r>
            <a:endParaRPr lang="en-US" sz="2200">
              <a:latin typeface="Times New Roman"/>
              <a:cs typeface="Times New Roman"/>
            </a:endParaRPr>
          </a:p>
        </p:txBody>
      </p:sp>
      <p:pic>
        <p:nvPicPr>
          <p:cNvPr id="4" name="Picture 3" descr="Html Code · Free Stock Photo">
            <a:extLst>
              <a:ext uri="{FF2B5EF4-FFF2-40B4-BE49-F238E27FC236}">
                <a16:creationId xmlns:a16="http://schemas.microsoft.com/office/drawing/2014/main" id="{CBBD5B94-6CE1-F243-8CEF-D01B52C7B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6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5D26CD2E31F5408187BDB10934D780" ma:contentTypeVersion="12" ma:contentTypeDescription="Create a new document." ma:contentTypeScope="" ma:versionID="71615804d2f0d7c21725ee149b43364d">
  <xsd:schema xmlns:xsd="http://www.w3.org/2001/XMLSchema" xmlns:xs="http://www.w3.org/2001/XMLSchema" xmlns:p="http://schemas.microsoft.com/office/2006/metadata/properties" xmlns:ns2="4b282512-d9cb-41b0-a6ab-98b9fe34a439" xmlns:ns3="953cd9f6-21d9-4e8d-beca-118954bac555" targetNamespace="http://schemas.microsoft.com/office/2006/metadata/properties" ma:root="true" ma:fieldsID="e06aefbb92560d186305e3ecde7b1579" ns2:_="" ns3:_="">
    <xsd:import namespace="4b282512-d9cb-41b0-a6ab-98b9fe34a439"/>
    <xsd:import namespace="953cd9f6-21d9-4e8d-beca-118954bac55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82512-d9cb-41b0-a6ab-98b9fe34a4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dabfa8-cdcb-4c62-b6d9-569976ca1710}" ma:internalName="TaxCatchAll" ma:showField="CatchAllData" ma:web="4b282512-d9cb-41b0-a6ab-98b9fe34a4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d9f6-21d9-4e8d-beca-118954bac5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4f40189a-9eee-4c36-936d-aa3ebaed7a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d9f6-21d9-4e8d-beca-118954bac555">
      <Terms xmlns="http://schemas.microsoft.com/office/infopath/2007/PartnerControls"/>
    </lcf76f155ced4ddcb4097134ff3c332f>
    <TaxCatchAll xmlns="4b282512-d9cb-41b0-a6ab-98b9fe34a439" xsi:nil="true"/>
  </documentManagement>
</p:properties>
</file>

<file path=customXml/itemProps1.xml><?xml version="1.0" encoding="utf-8"?>
<ds:datastoreItem xmlns:ds="http://schemas.openxmlformats.org/officeDocument/2006/customXml" ds:itemID="{7337E948-740E-4EF5-9AD4-E666C56CE62E}"/>
</file>

<file path=customXml/itemProps2.xml><?xml version="1.0" encoding="utf-8"?>
<ds:datastoreItem xmlns:ds="http://schemas.openxmlformats.org/officeDocument/2006/customXml" ds:itemID="{2F0B4CC2-5C22-4FF4-A87A-5CDD2E5775BC}"/>
</file>

<file path=customXml/itemProps3.xml><?xml version="1.0" encoding="utf-8"?>
<ds:datastoreItem xmlns:ds="http://schemas.openxmlformats.org/officeDocument/2006/customXml" ds:itemID="{14DA81B1-E836-47B1-B650-63D24C32D10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Week 01</vt:lpstr>
      <vt:lpstr>Introduction</vt:lpstr>
      <vt:lpstr>Software</vt:lpstr>
      <vt:lpstr>HTML Document Structure</vt:lpstr>
      <vt:lpstr>Head and Body</vt:lpstr>
      <vt:lpstr>Tags</vt:lpstr>
      <vt:lpstr>Common HTML elements</vt:lpstr>
      <vt:lpstr>Attributes</vt:lpstr>
      <vt:lpstr>Comments</vt:lpstr>
      <vt:lpstr>Check your knowledge!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154</cp:revision>
  <dcterms:created xsi:type="dcterms:W3CDTF">2024-01-12T13:35:34Z</dcterms:created>
  <dcterms:modified xsi:type="dcterms:W3CDTF">2024-01-12T14:12:29Z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0x010100355D26CD2E31F5408187BDB10934D780</vt:lpwstr>
  </property>
</Properties>
</file>