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05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36635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102" y="0"/>
            <a:ext cx="5381297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Tourism Trends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Tourism trends are crucial for the travel industry's success. Understanding these trends helps businesses adapt to changing preferences and cater to diverse traveler needs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</a:rPr>
              <a:t>Ankit Raj – 20BCS5019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</a:rPr>
              <a:t>Inderjeet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</a:rPr>
              <a:t> Singh – 20BCS5138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</a:rPr>
              <a:t>Ridhim Mittal – 20BCS4979</a:t>
            </a:r>
            <a:endParaRPr lang="en-US" sz="1750" dirty="0">
              <a:solidFill>
                <a:srgbClr val="454240"/>
              </a:solidFill>
              <a:latin typeface="DM Sans" pitchFamily="34" charset="0"/>
              <a:ea typeface="DM Sans" pitchFamily="34" charset="-122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578197"/>
            <a:ext cx="22088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662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9091" y="3252787"/>
            <a:ext cx="1013221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49"/>
              </a:lnSpc>
              <a:buNone/>
            </a:pPr>
            <a:r>
              <a:rPr lang="en-US" sz="419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Predicting Tourism Trends</a:t>
            </a:r>
            <a:endParaRPr lang="en-US" sz="4199" dirty="0"/>
          </a:p>
        </p:txBody>
      </p:sp>
      <p:sp>
        <p:nvSpPr>
          <p:cNvPr id="6" name="Shape 2"/>
          <p:cNvSpPr/>
          <p:nvPr/>
        </p:nvSpPr>
        <p:spPr>
          <a:xfrm>
            <a:off x="2249091" y="5072301"/>
            <a:ext cx="479941" cy="479941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7683" y="5112306"/>
            <a:ext cx="14275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25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19" dirty="0"/>
          </a:p>
        </p:txBody>
      </p:sp>
      <p:sp>
        <p:nvSpPr>
          <p:cNvPr id="8" name="Text 4"/>
          <p:cNvSpPr/>
          <p:nvPr/>
        </p:nvSpPr>
        <p:spPr>
          <a:xfrm>
            <a:off x="2942272" y="5145643"/>
            <a:ext cx="2542103" cy="666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Strategic Decisions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2942272" y="5939790"/>
            <a:ext cx="2542103" cy="1706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Predicting tourism trends aids in strategic decision-making for businesses and tourist destinations.</a:t>
            </a:r>
            <a:endParaRPr lang="en-US" sz="1680" dirty="0"/>
          </a:p>
        </p:txBody>
      </p:sp>
      <p:sp>
        <p:nvSpPr>
          <p:cNvPr id="10" name="Shape 6"/>
          <p:cNvSpPr/>
          <p:nvPr/>
        </p:nvSpPr>
        <p:spPr>
          <a:xfrm>
            <a:off x="5697617" y="5072301"/>
            <a:ext cx="479941" cy="479941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38944" y="5112306"/>
            <a:ext cx="197168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25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19" dirty="0"/>
          </a:p>
        </p:txBody>
      </p:sp>
      <p:sp>
        <p:nvSpPr>
          <p:cNvPr id="12" name="Text 8"/>
          <p:cNvSpPr/>
          <p:nvPr/>
        </p:nvSpPr>
        <p:spPr>
          <a:xfrm>
            <a:off x="6390799" y="5145643"/>
            <a:ext cx="2542103" cy="666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Satisfaction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6390799" y="5939790"/>
            <a:ext cx="2542103" cy="1365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ensures satisfying and appealing offerings for travelers, enhancing their overall experience.</a:t>
            </a:r>
            <a:endParaRPr lang="en-US" sz="1680" dirty="0"/>
          </a:p>
        </p:txBody>
      </p:sp>
      <p:sp>
        <p:nvSpPr>
          <p:cNvPr id="14" name="Shape 10"/>
          <p:cNvSpPr/>
          <p:nvPr/>
        </p:nvSpPr>
        <p:spPr>
          <a:xfrm>
            <a:off x="9146143" y="5072301"/>
            <a:ext cx="479941" cy="479941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87470" y="5112306"/>
            <a:ext cx="197168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25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19" dirty="0"/>
          </a:p>
        </p:txBody>
      </p:sp>
      <p:sp>
        <p:nvSpPr>
          <p:cNvPr id="16" name="Text 12"/>
          <p:cNvSpPr/>
          <p:nvPr/>
        </p:nvSpPr>
        <p:spPr>
          <a:xfrm>
            <a:off x="9839325" y="5145643"/>
            <a:ext cx="2542103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Industry Growth</a:t>
            </a:r>
            <a:endParaRPr lang="en-US" sz="2100" dirty="0"/>
          </a:p>
        </p:txBody>
      </p:sp>
      <p:sp>
        <p:nvSpPr>
          <p:cNvPr id="17" name="Text 13"/>
          <p:cNvSpPr/>
          <p:nvPr/>
        </p:nvSpPr>
        <p:spPr>
          <a:xfrm>
            <a:off x="9839325" y="5606653"/>
            <a:ext cx="2542103" cy="1365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Accurate predictions contribute to the growth and sustainability of the tourism industry.</a:t>
            </a:r>
            <a:endParaRPr lang="en-US" sz="16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Sources for Predicting Tourism Trends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Online Analytics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Utilizing web data and social media insights to understand traveler behavior.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Market Research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Gathering information on consumer preferences and industry patterns for trend analysis.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30062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Government Reports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Accessing official data on tourist arrivals, spending, and travel patterns for accurate forecasting.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4380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Factors Influencing Tourism Trends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9066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Economic Changes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387096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Fluctuations in income, exchange rates, and employment significantly impact travel trends.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9066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Cultural Shifts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387096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Changes in cultural and social behaviors influence the choice of travel destinations and activities.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90667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73428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Innovations like online booking platforms and travel apps affect travel patterns and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5806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Methods and Models for Predicting Tourism Trends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302675"/>
            <a:ext cx="3518059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5005030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Utilizing statistical and machine learning models to analyze historical and current travel data.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3302675"/>
            <a:ext cx="351817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78222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Trend Forecasting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778222" y="5005030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Applying predictive algorithms to anticipate future travel behaviors and preferences.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3302675"/>
            <a:ext cx="3518178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96400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Scenario Planning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296400" y="5005030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models to predict potential tourism outcomes based on different scenarios and variables.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36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Case Studies of Successful Tourism Trend Predictions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655689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305698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8292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9701" y="287095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877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Peak Season Travel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35827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Anticipating demand for specific destinations during peak travel periods.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55932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331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1364" y="437328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380190"/>
            <a:ext cx="32761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Cultural Events Impact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86060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Predicting the influence of cultural events and festivals on tourist footfall.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16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339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1364" y="587561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82521"/>
            <a:ext cx="35673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Emerging Market Trends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6293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Identifying new travel trends and capitalizing on emerging market opportunities.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445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and Limitations in Predicting Tourism Trends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9512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992880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02752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Accuracy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50794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Challenges in obtaining accurate and comprehensive data for precise trend predictions.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9512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77508" y="399288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402752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Unforeseen Events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85513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Impact of unexpected geopolitical or natural events on travel behavior and patterns.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9512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69743" y="399288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402752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Behavioral Changes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85513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Difficulty in predicting sudden shifts in consumer preferences and travel habits.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38876"/>
            <a:ext cx="9628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Directions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Pioneering new methodologies for enhanced prediction accuracy and adaptability.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Sustainability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Aligning predictions with sustainable practices for long-term industry development.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Globalization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Focusing on global trends and cross-cultural influences for comprehensive predictions.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2024-03-06T06:15:00Z</dcterms:created>
  <dcterms:modified xsi:type="dcterms:W3CDTF">2024-03-06T06:18:56Z</dcterms:modified>
</cp:coreProperties>
</file>