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28" r:id="rId1"/>
  </p:sldMasterIdLst>
  <p:sldIdLst>
    <p:sldId id="256" r:id="rId2"/>
    <p:sldId id="263"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nderjeet Singh" initials="IS" lastIdx="1" clrIdx="0">
    <p:extLst>
      <p:ext uri="{19B8F6BF-5375-455C-9EA6-DF929625EA0E}">
        <p15:presenceInfo xmlns:p15="http://schemas.microsoft.com/office/powerpoint/2012/main" userId="7aa14cc0064218a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2/17/2024</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64044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831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99656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60387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42167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20411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0898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969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2568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7701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2/17/2024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3772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2/17/2024</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2936805"/>
      </p:ext>
    </p:extLst>
  </p:cSld>
  <p:clrMap bg1="dk1" tx1="lt1" bg2="dk2" tx2="lt2" accent1="accent1" accent2="accent2" accent3="accent3" accent4="accent4" accent5="accent5" accent6="accent6" hlink="hlink" folHlink="folHlink"/>
  <p:sldLayoutIdLst>
    <p:sldLayoutId id="2147483929" r:id="rId1"/>
    <p:sldLayoutId id="2147483930" r:id="rId2"/>
    <p:sldLayoutId id="2147483931" r:id="rId3"/>
    <p:sldLayoutId id="2147483932" r:id="rId4"/>
    <p:sldLayoutId id="2147483933" r:id="rId5"/>
    <p:sldLayoutId id="2147483934" r:id="rId6"/>
    <p:sldLayoutId id="2147483935" r:id="rId7"/>
    <p:sldLayoutId id="2147483936" r:id="rId8"/>
    <p:sldLayoutId id="2147483937" r:id="rId9"/>
    <p:sldLayoutId id="2147483938" r:id="rId10"/>
    <p:sldLayoutId id="214748393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4602D-D9DC-0427-2841-CA3E9738E0CF}"/>
              </a:ext>
            </a:extLst>
          </p:cNvPr>
          <p:cNvSpPr>
            <a:spLocks noGrp="1"/>
          </p:cNvSpPr>
          <p:nvPr>
            <p:ph type="ctrTitle"/>
          </p:nvPr>
        </p:nvSpPr>
        <p:spPr>
          <a:xfrm>
            <a:off x="180661" y="98593"/>
            <a:ext cx="8672130" cy="3151314"/>
          </a:xfrm>
        </p:spPr>
        <p:txBody>
          <a:bodyPr>
            <a:normAutofit/>
          </a:bodyPr>
          <a:lstStyle/>
          <a:p>
            <a:r>
              <a:rPr lang="en-IN" dirty="0"/>
              <a:t>KBC GAME</a:t>
            </a:r>
          </a:p>
        </p:txBody>
      </p:sp>
      <p:sp>
        <p:nvSpPr>
          <p:cNvPr id="3" name="Subtitle 2">
            <a:extLst>
              <a:ext uri="{FF2B5EF4-FFF2-40B4-BE49-F238E27FC236}">
                <a16:creationId xmlns:a16="http://schemas.microsoft.com/office/drawing/2014/main" id="{2B761273-DE36-5482-31FA-C0B9247A84F9}"/>
              </a:ext>
            </a:extLst>
          </p:cNvPr>
          <p:cNvSpPr>
            <a:spLocks noGrp="1"/>
          </p:cNvSpPr>
          <p:nvPr>
            <p:ph type="subTitle" idx="1"/>
          </p:nvPr>
        </p:nvSpPr>
        <p:spPr>
          <a:xfrm>
            <a:off x="5685183" y="3095341"/>
            <a:ext cx="5789319" cy="2728989"/>
          </a:xfrm>
        </p:spPr>
        <p:txBody>
          <a:bodyPr>
            <a:noAutofit/>
          </a:bodyPr>
          <a:lstStyle/>
          <a:p>
            <a:pPr algn="r"/>
            <a:r>
              <a:rPr lang="en-IN" sz="2400" b="1" cap="none" dirty="0"/>
              <a:t>                                                                 Prepared By Inderjeet Singh  </a:t>
            </a:r>
          </a:p>
          <a:p>
            <a:pPr algn="r"/>
            <a:r>
              <a:rPr lang="en-IN" sz="2400" b="1" cap="none" dirty="0"/>
              <a:t>                                Roll no:143</a:t>
            </a:r>
          </a:p>
          <a:p>
            <a:pPr algn="r"/>
            <a:r>
              <a:rPr lang="en-IN" sz="2400" b="1" cap="none" dirty="0"/>
              <a:t>                            Batch:B5</a:t>
            </a:r>
          </a:p>
          <a:p>
            <a:pPr algn="r"/>
            <a:r>
              <a:rPr lang="en-IN" sz="2400" b="1" cap="none" dirty="0"/>
              <a:t>                               </a:t>
            </a:r>
            <a:r>
              <a:rPr lang="en-IN" sz="2400" b="1" cap="none" dirty="0" err="1"/>
              <a:t>Branch:CSE</a:t>
            </a:r>
            <a:endParaRPr lang="en-IN" sz="2400" b="1" cap="none" dirty="0"/>
          </a:p>
          <a:p>
            <a:pPr algn="r"/>
            <a:r>
              <a:rPr lang="en-IN" sz="2400" b="1" cap="none" dirty="0"/>
              <a:t>                    </a:t>
            </a:r>
            <a:endParaRPr lang="en-IN" sz="2400" b="1" cap="none" normalizeH="1" dirty="0"/>
          </a:p>
        </p:txBody>
      </p:sp>
      <p:pic>
        <p:nvPicPr>
          <p:cNvPr id="4" name="Picture 3">
            <a:extLst>
              <a:ext uri="{FF2B5EF4-FFF2-40B4-BE49-F238E27FC236}">
                <a16:creationId xmlns:a16="http://schemas.microsoft.com/office/drawing/2014/main" id="{CDD966B0-F6F4-6A4C-31A0-1565B85B24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58" y="69012"/>
            <a:ext cx="741512" cy="776377"/>
          </a:xfrm>
          <a:prstGeom prst="rect">
            <a:avLst/>
          </a:prstGeom>
        </p:spPr>
      </p:pic>
      <p:pic>
        <p:nvPicPr>
          <p:cNvPr id="5" name="Picture 4">
            <a:extLst>
              <a:ext uri="{FF2B5EF4-FFF2-40B4-BE49-F238E27FC236}">
                <a16:creationId xmlns:a16="http://schemas.microsoft.com/office/drawing/2014/main" id="{8D47857C-BDF2-4EFF-2E3A-7C3C6CC93BAB}"/>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8951498" y="192505"/>
            <a:ext cx="3152518" cy="567892"/>
          </a:xfrm>
          <a:prstGeom prst="rect">
            <a:avLst/>
          </a:prstGeom>
        </p:spPr>
      </p:pic>
      <p:pic>
        <p:nvPicPr>
          <p:cNvPr id="7" name="Picture 6">
            <a:extLst>
              <a:ext uri="{FF2B5EF4-FFF2-40B4-BE49-F238E27FC236}">
                <a16:creationId xmlns:a16="http://schemas.microsoft.com/office/drawing/2014/main" id="{FBB84786-F739-7062-421B-A9B9B0AD4D31}"/>
              </a:ext>
            </a:extLst>
          </p:cNvPr>
          <p:cNvPicPr>
            <a:picLocks noChangeAspect="1"/>
          </p:cNvPicPr>
          <p:nvPr/>
        </p:nvPicPr>
        <p:blipFill>
          <a:blip r:embed="rId4"/>
          <a:stretch>
            <a:fillRect/>
          </a:stretch>
        </p:blipFill>
        <p:spPr>
          <a:xfrm>
            <a:off x="9105931" y="1125832"/>
            <a:ext cx="2368571" cy="2352675"/>
          </a:xfrm>
          <a:prstGeom prst="rect">
            <a:avLst/>
          </a:prstGeom>
        </p:spPr>
      </p:pic>
    </p:spTree>
    <p:extLst>
      <p:ext uri="{BB962C8B-B14F-4D97-AF65-F5344CB8AC3E}">
        <p14:creationId xmlns:p14="http://schemas.microsoft.com/office/powerpoint/2010/main" val="28231038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E60C1-C0BF-A1FF-4196-B0293F9E1B97}"/>
              </a:ext>
            </a:extLst>
          </p:cNvPr>
          <p:cNvSpPr>
            <a:spLocks noGrp="1"/>
          </p:cNvSpPr>
          <p:nvPr>
            <p:ph type="title"/>
          </p:nvPr>
        </p:nvSpPr>
        <p:spPr>
          <a:xfrm>
            <a:off x="1451579" y="804519"/>
            <a:ext cx="3880817" cy="1049235"/>
          </a:xfrm>
        </p:spPr>
        <p:txBody>
          <a:bodyPr/>
          <a:lstStyle/>
          <a:p>
            <a:r>
              <a:rPr lang="en-IN" dirty="0"/>
              <a:t>PROJECT OUTLINE</a:t>
            </a:r>
          </a:p>
        </p:txBody>
      </p:sp>
      <p:sp>
        <p:nvSpPr>
          <p:cNvPr id="3" name="Content Placeholder 2">
            <a:extLst>
              <a:ext uri="{FF2B5EF4-FFF2-40B4-BE49-F238E27FC236}">
                <a16:creationId xmlns:a16="http://schemas.microsoft.com/office/drawing/2014/main" id="{8F35570D-77B2-FEF2-B934-E0D6C688B0CE}"/>
              </a:ext>
            </a:extLst>
          </p:cNvPr>
          <p:cNvSpPr>
            <a:spLocks noGrp="1"/>
          </p:cNvSpPr>
          <p:nvPr>
            <p:ph idx="1"/>
          </p:nvPr>
        </p:nvSpPr>
        <p:spPr/>
        <p:txBody>
          <a:bodyPr/>
          <a:lstStyle/>
          <a:p>
            <a:r>
              <a:rPr lang="en-IN" dirty="0">
                <a:solidFill>
                  <a:schemeClr val="accent1">
                    <a:lumMod val="75000"/>
                  </a:schemeClr>
                </a:solidFill>
              </a:rPr>
              <a:t>Introduction</a:t>
            </a:r>
          </a:p>
          <a:p>
            <a:r>
              <a:rPr lang="en-IN" dirty="0">
                <a:solidFill>
                  <a:schemeClr val="accent1">
                    <a:lumMod val="75000"/>
                  </a:schemeClr>
                </a:solidFill>
              </a:rPr>
              <a:t>System Design</a:t>
            </a:r>
          </a:p>
          <a:p>
            <a:r>
              <a:rPr lang="en-IN" dirty="0">
                <a:solidFill>
                  <a:schemeClr val="accent1">
                    <a:lumMod val="75000"/>
                  </a:schemeClr>
                </a:solidFill>
              </a:rPr>
              <a:t>Flow Diagram</a:t>
            </a:r>
          </a:p>
          <a:p>
            <a:r>
              <a:rPr lang="en-IN" dirty="0">
                <a:solidFill>
                  <a:schemeClr val="accent1">
                    <a:lumMod val="75000"/>
                  </a:schemeClr>
                </a:solidFill>
              </a:rPr>
              <a:t>Java Implementation</a:t>
            </a:r>
          </a:p>
          <a:p>
            <a:r>
              <a:rPr lang="en-IN" dirty="0">
                <a:solidFill>
                  <a:schemeClr val="accent1">
                    <a:lumMod val="75000"/>
                  </a:schemeClr>
                </a:solidFill>
              </a:rPr>
              <a:t>Game Play Flow</a:t>
            </a:r>
          </a:p>
          <a:p>
            <a:endParaRPr lang="en-IN" dirty="0"/>
          </a:p>
        </p:txBody>
      </p:sp>
      <p:pic>
        <p:nvPicPr>
          <p:cNvPr id="4" name="Picture 3">
            <a:extLst>
              <a:ext uri="{FF2B5EF4-FFF2-40B4-BE49-F238E27FC236}">
                <a16:creationId xmlns:a16="http://schemas.microsoft.com/office/drawing/2014/main" id="{16B6F4CD-E743-D52B-AD3A-F5ED259172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58" y="69012"/>
            <a:ext cx="741512" cy="776377"/>
          </a:xfrm>
          <a:prstGeom prst="rect">
            <a:avLst/>
          </a:prstGeom>
        </p:spPr>
      </p:pic>
      <p:pic>
        <p:nvPicPr>
          <p:cNvPr id="5" name="Picture 4">
            <a:extLst>
              <a:ext uri="{FF2B5EF4-FFF2-40B4-BE49-F238E27FC236}">
                <a16:creationId xmlns:a16="http://schemas.microsoft.com/office/drawing/2014/main" id="{57CC499D-C729-E425-8EA2-84B1F2CB7494}"/>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8951498" y="192505"/>
            <a:ext cx="3152518" cy="567892"/>
          </a:xfrm>
          <a:prstGeom prst="rect">
            <a:avLst/>
          </a:prstGeom>
        </p:spPr>
      </p:pic>
    </p:spTree>
    <p:extLst>
      <p:ext uri="{BB962C8B-B14F-4D97-AF65-F5344CB8AC3E}">
        <p14:creationId xmlns:p14="http://schemas.microsoft.com/office/powerpoint/2010/main" val="80788460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C4ECF-D882-A946-99E9-3E1327DB5DB9}"/>
              </a:ext>
            </a:extLst>
          </p:cNvPr>
          <p:cNvSpPr>
            <a:spLocks noGrp="1"/>
          </p:cNvSpPr>
          <p:nvPr>
            <p:ph type="title"/>
          </p:nvPr>
        </p:nvSpPr>
        <p:spPr>
          <a:xfrm>
            <a:off x="1451580" y="804519"/>
            <a:ext cx="3447680" cy="1049235"/>
          </a:xfrm>
        </p:spPr>
        <p:txBody>
          <a:bodyPr/>
          <a:lstStyle/>
          <a:p>
            <a:r>
              <a:rPr lang="en-IN" dirty="0">
                <a:solidFill>
                  <a:schemeClr val="accent1">
                    <a:lumMod val="75000"/>
                  </a:schemeClr>
                </a:solidFill>
              </a:rPr>
              <a:t>Introduction</a:t>
            </a:r>
          </a:p>
        </p:txBody>
      </p:sp>
      <p:sp>
        <p:nvSpPr>
          <p:cNvPr id="5" name="Text Placeholder 2">
            <a:extLst>
              <a:ext uri="{FF2B5EF4-FFF2-40B4-BE49-F238E27FC236}">
                <a16:creationId xmlns:a16="http://schemas.microsoft.com/office/drawing/2014/main" id="{89078AF4-3717-65B1-8E96-EA4AFC2E3C68}"/>
              </a:ext>
            </a:extLst>
          </p:cNvPr>
          <p:cNvSpPr>
            <a:spLocks noGrp="1"/>
          </p:cNvSpPr>
          <p:nvPr>
            <p:ph idx="1"/>
          </p:nvPr>
        </p:nvSpPr>
        <p:spPr/>
        <p:txBody>
          <a:bodyPr>
            <a:normAutofit/>
          </a:bodyPr>
          <a:lstStyle/>
          <a:p>
            <a:pPr marR="0" lvl="0" rtl="0"/>
            <a:r>
              <a:rPr lang="it-IT" b="0" i="0" dirty="0">
                <a:solidFill>
                  <a:schemeClr val="accent1">
                    <a:lumMod val="75000"/>
                  </a:schemeClr>
                </a:solidFill>
                <a:effectLst/>
                <a:latin typeface="Söhne"/>
              </a:rPr>
              <a:t>Title: Kaun Banega Crorepati - Java Game.</a:t>
            </a:r>
          </a:p>
          <a:p>
            <a:pPr marR="0" lvl="0" rtl="0"/>
            <a:r>
              <a:rPr lang="it-IT" dirty="0">
                <a:solidFill>
                  <a:schemeClr val="accent1">
                    <a:lumMod val="75000"/>
                  </a:schemeClr>
                </a:solidFill>
                <a:latin typeface="Söhne"/>
              </a:rPr>
              <a:t>Subtitle: A Java Based Solution For Playing KBC Game.</a:t>
            </a:r>
          </a:p>
          <a:p>
            <a:pPr marR="0" lvl="0" rtl="0"/>
            <a:r>
              <a:rPr lang="it-IT" b="0" i="0" dirty="0">
                <a:solidFill>
                  <a:schemeClr val="accent1">
                    <a:lumMod val="75000"/>
                  </a:schemeClr>
                </a:solidFill>
                <a:effectLst/>
                <a:latin typeface="Söhne"/>
              </a:rPr>
              <a:t>Brief Overview</a:t>
            </a:r>
            <a:r>
              <a:rPr lang="it-IT" dirty="0">
                <a:solidFill>
                  <a:schemeClr val="accent1">
                    <a:lumMod val="75000"/>
                  </a:schemeClr>
                </a:solidFill>
                <a:latin typeface="Söhne"/>
              </a:rPr>
              <a:t>:</a:t>
            </a:r>
          </a:p>
          <a:p>
            <a:pPr marR="0" lvl="0" rtl="0"/>
            <a:r>
              <a:rPr lang="it-IT" b="0" i="0" dirty="0">
                <a:solidFill>
                  <a:schemeClr val="accent1">
                    <a:lumMod val="75000"/>
                  </a:schemeClr>
                </a:solidFill>
                <a:effectLst/>
                <a:latin typeface="Söhne"/>
              </a:rPr>
              <a:t>This Game </a:t>
            </a:r>
            <a:r>
              <a:rPr lang="it-IT" dirty="0">
                <a:solidFill>
                  <a:schemeClr val="accent1">
                    <a:lumMod val="75000"/>
                  </a:schemeClr>
                </a:solidFill>
                <a:latin typeface="Söhne"/>
              </a:rPr>
              <a:t>i</a:t>
            </a:r>
            <a:r>
              <a:rPr lang="it-IT" b="0" i="0" dirty="0">
                <a:solidFill>
                  <a:schemeClr val="accent1">
                    <a:lumMod val="75000"/>
                  </a:schemeClr>
                </a:solidFill>
                <a:effectLst/>
                <a:latin typeface="Söhne"/>
              </a:rPr>
              <a:t>ncludes 4 questions and 3 LifeLine will </a:t>
            </a:r>
            <a:r>
              <a:rPr lang="it-IT" dirty="0">
                <a:solidFill>
                  <a:schemeClr val="accent1">
                    <a:lumMod val="75000"/>
                  </a:schemeClr>
                </a:solidFill>
                <a:latin typeface="Söhne"/>
              </a:rPr>
              <a:t>b</a:t>
            </a:r>
            <a:r>
              <a:rPr lang="it-IT" b="0" i="0" dirty="0">
                <a:solidFill>
                  <a:schemeClr val="accent1">
                    <a:lumMod val="75000"/>
                  </a:schemeClr>
                </a:solidFill>
                <a:effectLst/>
                <a:latin typeface="Söhne"/>
              </a:rPr>
              <a:t>e </a:t>
            </a:r>
            <a:r>
              <a:rPr lang="it-IT" dirty="0">
                <a:solidFill>
                  <a:schemeClr val="accent1">
                    <a:lumMod val="75000"/>
                  </a:schemeClr>
                </a:solidFill>
                <a:latin typeface="Söhne"/>
              </a:rPr>
              <a:t>p</a:t>
            </a:r>
            <a:r>
              <a:rPr lang="it-IT" b="0" i="0" dirty="0">
                <a:solidFill>
                  <a:schemeClr val="accent1">
                    <a:lumMod val="75000"/>
                  </a:schemeClr>
                </a:solidFill>
                <a:effectLst/>
                <a:latin typeface="Söhne"/>
              </a:rPr>
              <a:t>rovided to each player. Price Money will be given on every correct answere,and if the answere is wrong than player will lose the game and the price money it has won.</a:t>
            </a:r>
          </a:p>
          <a:p>
            <a:pPr marR="0" lvl="0" rtl="0"/>
            <a:r>
              <a:rPr lang="it-IT" dirty="0">
                <a:solidFill>
                  <a:schemeClr val="accent1">
                    <a:lumMod val="75000"/>
                  </a:schemeClr>
                </a:solidFill>
                <a:latin typeface="Söhne"/>
              </a:rPr>
              <a:t>This Game is Created For Entertaining Purpose.</a:t>
            </a:r>
            <a:endParaRPr lang="it-IT" b="0" i="0" dirty="0">
              <a:solidFill>
                <a:schemeClr val="accent1">
                  <a:lumMod val="75000"/>
                </a:schemeClr>
              </a:solidFill>
              <a:effectLst/>
              <a:latin typeface="Söhne"/>
            </a:endParaRPr>
          </a:p>
          <a:p>
            <a:pPr marR="0" lvl="0" rtl="0"/>
            <a:endParaRPr lang="en-IN" b="0" i="0" u="none" strike="noStrike" kern="100" baseline="0" dirty="0">
              <a:solidFill>
                <a:schemeClr val="accent1">
                  <a:lumMod val="75000"/>
                </a:schemeClr>
              </a:solidFill>
              <a:latin typeface="Calibri Light" panose="020F0302020204030204" pitchFamily="34" charset="0"/>
            </a:endParaRPr>
          </a:p>
          <a:p>
            <a:pPr marR="0" lvl="0" rtl="0"/>
            <a:endParaRPr lang="en-IN" b="0" i="0" u="none" strike="noStrike" kern="100" dirty="0">
              <a:solidFill>
                <a:schemeClr val="accent1">
                  <a:lumMod val="75000"/>
                </a:schemeClr>
              </a:solidFill>
              <a:latin typeface="Calibri Light" panose="020F0302020204030204" pitchFamily="34" charset="0"/>
            </a:endParaRPr>
          </a:p>
        </p:txBody>
      </p:sp>
      <p:pic>
        <p:nvPicPr>
          <p:cNvPr id="6" name="Picture 5">
            <a:extLst>
              <a:ext uri="{FF2B5EF4-FFF2-40B4-BE49-F238E27FC236}">
                <a16:creationId xmlns:a16="http://schemas.microsoft.com/office/drawing/2014/main" id="{9E6722BB-E8C0-5E72-8333-E7BFF2CA3C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58" y="69012"/>
            <a:ext cx="741512" cy="776377"/>
          </a:xfrm>
          <a:prstGeom prst="rect">
            <a:avLst/>
          </a:prstGeom>
        </p:spPr>
      </p:pic>
      <p:pic>
        <p:nvPicPr>
          <p:cNvPr id="7" name="Picture 6">
            <a:extLst>
              <a:ext uri="{FF2B5EF4-FFF2-40B4-BE49-F238E27FC236}">
                <a16:creationId xmlns:a16="http://schemas.microsoft.com/office/drawing/2014/main" id="{2C4E8174-50A1-90D9-2217-F58341F26C64}"/>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8951498" y="192505"/>
            <a:ext cx="3152518" cy="567892"/>
          </a:xfrm>
          <a:prstGeom prst="rect">
            <a:avLst/>
          </a:prstGeom>
        </p:spPr>
      </p:pic>
    </p:spTree>
    <p:extLst>
      <p:ext uri="{BB962C8B-B14F-4D97-AF65-F5344CB8AC3E}">
        <p14:creationId xmlns:p14="http://schemas.microsoft.com/office/powerpoint/2010/main" val="2720712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8502F-621F-844E-F533-04371697086A}"/>
              </a:ext>
            </a:extLst>
          </p:cNvPr>
          <p:cNvSpPr>
            <a:spLocks noGrp="1"/>
          </p:cNvSpPr>
          <p:nvPr>
            <p:ph type="title"/>
          </p:nvPr>
        </p:nvSpPr>
        <p:spPr>
          <a:xfrm>
            <a:off x="1451579" y="804519"/>
            <a:ext cx="3717187" cy="1049235"/>
          </a:xfrm>
        </p:spPr>
        <p:txBody>
          <a:bodyPr/>
          <a:lstStyle/>
          <a:p>
            <a:r>
              <a:rPr lang="en-IN" dirty="0"/>
              <a:t>System Design</a:t>
            </a:r>
          </a:p>
        </p:txBody>
      </p:sp>
      <p:sp>
        <p:nvSpPr>
          <p:cNvPr id="3" name="Content Placeholder 2">
            <a:extLst>
              <a:ext uri="{FF2B5EF4-FFF2-40B4-BE49-F238E27FC236}">
                <a16:creationId xmlns:a16="http://schemas.microsoft.com/office/drawing/2014/main" id="{8F54A9D7-13C7-8942-1A5D-2516FDDA24EE}"/>
              </a:ext>
            </a:extLst>
          </p:cNvPr>
          <p:cNvSpPr>
            <a:spLocks noGrp="1"/>
          </p:cNvSpPr>
          <p:nvPr>
            <p:ph idx="1"/>
          </p:nvPr>
        </p:nvSpPr>
        <p:spPr>
          <a:xfrm>
            <a:off x="1451579" y="2015732"/>
            <a:ext cx="9636724" cy="3480293"/>
          </a:xfrm>
        </p:spPr>
        <p:txBody>
          <a:bodyPr/>
          <a:lstStyle/>
          <a:p>
            <a:r>
              <a:rPr lang="en-IN" dirty="0">
                <a:solidFill>
                  <a:schemeClr val="accent1">
                    <a:lumMod val="75000"/>
                  </a:schemeClr>
                </a:solidFill>
              </a:rPr>
              <a:t>Title: Game Architecture.</a:t>
            </a:r>
          </a:p>
          <a:p>
            <a:r>
              <a:rPr lang="en-IN" dirty="0">
                <a:solidFill>
                  <a:schemeClr val="accent1">
                    <a:lumMod val="75000"/>
                  </a:schemeClr>
                </a:solidFill>
              </a:rPr>
              <a:t>Subtitle: </a:t>
            </a:r>
            <a:r>
              <a:rPr lang="en-US" dirty="0">
                <a:solidFill>
                  <a:schemeClr val="accent1">
                    <a:lumMod val="75000"/>
                  </a:schemeClr>
                </a:solidFill>
                <a:latin typeface="Söhne"/>
              </a:rPr>
              <a:t>T</a:t>
            </a:r>
            <a:r>
              <a:rPr lang="en-US" b="0" i="0" dirty="0">
                <a:solidFill>
                  <a:schemeClr val="accent1">
                    <a:lumMod val="75000"/>
                  </a:schemeClr>
                </a:solidFill>
                <a:effectLst/>
                <a:latin typeface="Söhne"/>
              </a:rPr>
              <a:t>he game follows the format of the popular TV show "Kaun Banega Crorepati“.</a:t>
            </a:r>
            <a:endParaRPr lang="en-IN" dirty="0">
              <a:solidFill>
                <a:schemeClr val="accent1">
                  <a:lumMod val="75000"/>
                </a:schemeClr>
              </a:solidFill>
            </a:endParaRPr>
          </a:p>
          <a:p>
            <a:r>
              <a:rPr lang="en-IN" dirty="0">
                <a:solidFill>
                  <a:schemeClr val="accent1">
                    <a:lumMod val="75000"/>
                  </a:schemeClr>
                </a:solidFill>
              </a:rPr>
              <a:t>Diagram or Flowchart.</a:t>
            </a:r>
          </a:p>
          <a:p>
            <a:r>
              <a:rPr lang="en-IN" dirty="0">
                <a:solidFill>
                  <a:schemeClr val="accent1">
                    <a:lumMod val="75000"/>
                  </a:schemeClr>
                </a:solidFill>
              </a:rPr>
              <a:t>Shows the interaction between the program and player.</a:t>
            </a:r>
          </a:p>
          <a:p>
            <a:r>
              <a:rPr lang="en-IN" dirty="0">
                <a:solidFill>
                  <a:schemeClr val="accent1">
                    <a:lumMod val="75000"/>
                  </a:schemeClr>
                </a:solidFill>
              </a:rPr>
              <a:t>Explain the flow of asking questions ,answering questions, taking lifeline, adding Price Money, checking answere in game.</a:t>
            </a:r>
          </a:p>
          <a:p>
            <a:endParaRPr lang="en-IN" dirty="0">
              <a:solidFill>
                <a:schemeClr val="accent1">
                  <a:lumMod val="75000"/>
                </a:schemeClr>
              </a:solidFill>
            </a:endParaRPr>
          </a:p>
          <a:p>
            <a:endParaRPr lang="en-IN" dirty="0">
              <a:solidFill>
                <a:schemeClr val="accent1">
                  <a:lumMod val="75000"/>
                </a:schemeClr>
              </a:solidFill>
            </a:endParaRPr>
          </a:p>
        </p:txBody>
      </p:sp>
      <p:pic>
        <p:nvPicPr>
          <p:cNvPr id="4" name="Picture 3">
            <a:extLst>
              <a:ext uri="{FF2B5EF4-FFF2-40B4-BE49-F238E27FC236}">
                <a16:creationId xmlns:a16="http://schemas.microsoft.com/office/drawing/2014/main" id="{F4956B35-A8B9-6643-F83D-5884879B8B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58" y="69012"/>
            <a:ext cx="741512" cy="776377"/>
          </a:xfrm>
          <a:prstGeom prst="rect">
            <a:avLst/>
          </a:prstGeom>
        </p:spPr>
      </p:pic>
      <p:pic>
        <p:nvPicPr>
          <p:cNvPr id="5" name="Picture 4">
            <a:extLst>
              <a:ext uri="{FF2B5EF4-FFF2-40B4-BE49-F238E27FC236}">
                <a16:creationId xmlns:a16="http://schemas.microsoft.com/office/drawing/2014/main" id="{0F7FC84F-4254-3EE3-4727-E95F322AD680}"/>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8951498" y="192505"/>
            <a:ext cx="3152518" cy="567892"/>
          </a:xfrm>
          <a:prstGeom prst="rect">
            <a:avLst/>
          </a:prstGeom>
        </p:spPr>
      </p:pic>
    </p:spTree>
    <p:extLst>
      <p:ext uri="{BB962C8B-B14F-4D97-AF65-F5344CB8AC3E}">
        <p14:creationId xmlns:p14="http://schemas.microsoft.com/office/powerpoint/2010/main" val="963690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48F9-14DD-1FD7-51D4-A7BAD6272872}"/>
              </a:ext>
            </a:extLst>
          </p:cNvPr>
          <p:cNvSpPr>
            <a:spLocks noGrp="1"/>
          </p:cNvSpPr>
          <p:nvPr>
            <p:ph type="title"/>
          </p:nvPr>
        </p:nvSpPr>
        <p:spPr>
          <a:xfrm>
            <a:off x="69158" y="1126156"/>
            <a:ext cx="3357436" cy="1280159"/>
          </a:xfrm>
        </p:spPr>
        <p:txBody>
          <a:bodyPr>
            <a:normAutofit/>
          </a:bodyPr>
          <a:lstStyle/>
          <a:p>
            <a:r>
              <a:rPr lang="en-IN" dirty="0"/>
              <a:t>Flow Diagram</a:t>
            </a:r>
          </a:p>
        </p:txBody>
      </p:sp>
      <p:pic>
        <p:nvPicPr>
          <p:cNvPr id="4" name="Picture 3">
            <a:extLst>
              <a:ext uri="{FF2B5EF4-FFF2-40B4-BE49-F238E27FC236}">
                <a16:creationId xmlns:a16="http://schemas.microsoft.com/office/drawing/2014/main" id="{66E463B4-308D-81C5-1242-782CA0ACFFBF}"/>
              </a:ext>
            </a:extLst>
          </p:cNvPr>
          <p:cNvPicPr>
            <a:picLocks noChangeAspect="1"/>
          </p:cNvPicPr>
          <p:nvPr/>
        </p:nvPicPr>
        <p:blipFill rotWithShape="1">
          <a:blip r:embed="rId2">
            <a:extLst>
              <a:ext uri="{28A0092B-C50C-407E-A947-70E740481C1C}">
                <a14:useLocalDpi xmlns:a14="http://schemas.microsoft.com/office/drawing/2010/main" val="0"/>
              </a:ext>
            </a:extLst>
          </a:blip>
          <a:srcRect l="25791" t="16832" b="13861"/>
          <a:stretch/>
        </p:blipFill>
        <p:spPr>
          <a:xfrm>
            <a:off x="8951498" y="192505"/>
            <a:ext cx="3152518" cy="567892"/>
          </a:xfrm>
          <a:prstGeom prst="rect">
            <a:avLst/>
          </a:prstGeom>
        </p:spPr>
      </p:pic>
      <p:pic>
        <p:nvPicPr>
          <p:cNvPr id="5" name="Picture 4">
            <a:extLst>
              <a:ext uri="{FF2B5EF4-FFF2-40B4-BE49-F238E27FC236}">
                <a16:creationId xmlns:a16="http://schemas.microsoft.com/office/drawing/2014/main" id="{A2B66B6F-E7A0-226D-A7BB-8F58A4DB22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58" y="69012"/>
            <a:ext cx="741512" cy="776377"/>
          </a:xfrm>
          <a:prstGeom prst="rect">
            <a:avLst/>
          </a:prstGeom>
        </p:spPr>
      </p:pic>
      <p:pic>
        <p:nvPicPr>
          <p:cNvPr id="9" name="Content Placeholder 8">
            <a:extLst>
              <a:ext uri="{FF2B5EF4-FFF2-40B4-BE49-F238E27FC236}">
                <a16:creationId xmlns:a16="http://schemas.microsoft.com/office/drawing/2014/main" id="{D5935652-BED2-C9DD-376D-0A46B15816F4}"/>
              </a:ext>
            </a:extLst>
          </p:cNvPr>
          <p:cNvPicPr>
            <a:picLocks noGrp="1" noChangeAspect="1"/>
          </p:cNvPicPr>
          <p:nvPr>
            <p:ph idx="1"/>
          </p:nvPr>
        </p:nvPicPr>
        <p:blipFill>
          <a:blip r:embed="rId4"/>
          <a:stretch>
            <a:fillRect/>
          </a:stretch>
        </p:blipFill>
        <p:spPr>
          <a:xfrm>
            <a:off x="3580599" y="845390"/>
            <a:ext cx="8123721" cy="5266652"/>
          </a:xfrm>
        </p:spPr>
      </p:pic>
    </p:spTree>
    <p:extLst>
      <p:ext uri="{BB962C8B-B14F-4D97-AF65-F5344CB8AC3E}">
        <p14:creationId xmlns:p14="http://schemas.microsoft.com/office/powerpoint/2010/main" val="10484095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44B2-9805-C8E8-B970-448B8BFCC5C4}"/>
              </a:ext>
            </a:extLst>
          </p:cNvPr>
          <p:cNvSpPr>
            <a:spLocks noGrp="1"/>
          </p:cNvSpPr>
          <p:nvPr>
            <p:ph type="title"/>
          </p:nvPr>
        </p:nvSpPr>
        <p:spPr>
          <a:xfrm>
            <a:off x="1451580" y="804519"/>
            <a:ext cx="4939596" cy="1049235"/>
          </a:xfrm>
        </p:spPr>
        <p:txBody>
          <a:bodyPr>
            <a:normAutofit/>
          </a:bodyPr>
          <a:lstStyle/>
          <a:p>
            <a:r>
              <a:rPr lang="en-IN" dirty="0"/>
              <a:t>JAVA IMPLEMENTATION</a:t>
            </a:r>
          </a:p>
        </p:txBody>
      </p:sp>
      <p:sp>
        <p:nvSpPr>
          <p:cNvPr id="3" name="Content Placeholder 2">
            <a:extLst>
              <a:ext uri="{FF2B5EF4-FFF2-40B4-BE49-F238E27FC236}">
                <a16:creationId xmlns:a16="http://schemas.microsoft.com/office/drawing/2014/main" id="{DB22CB76-CB56-80CC-0275-4FB3C08F198B}"/>
              </a:ext>
            </a:extLst>
          </p:cNvPr>
          <p:cNvSpPr>
            <a:spLocks noGrp="1"/>
          </p:cNvSpPr>
          <p:nvPr>
            <p:ph idx="1"/>
          </p:nvPr>
        </p:nvSpPr>
        <p:spPr/>
        <p:txBody>
          <a:bodyPr/>
          <a:lstStyle/>
          <a:p>
            <a:r>
              <a:rPr lang="en-IN" dirty="0">
                <a:solidFill>
                  <a:schemeClr val="accent1">
                    <a:lumMod val="75000"/>
                  </a:schemeClr>
                </a:solidFill>
              </a:rPr>
              <a:t>The</a:t>
            </a:r>
            <a:r>
              <a:rPr lang="en-IN" dirty="0"/>
              <a:t> </a:t>
            </a:r>
            <a:r>
              <a:rPr lang="en-IN" dirty="0">
                <a:solidFill>
                  <a:schemeClr val="accent1">
                    <a:lumMod val="75000"/>
                  </a:schemeClr>
                </a:solidFill>
              </a:rPr>
              <a:t>Game</a:t>
            </a:r>
            <a:r>
              <a:rPr lang="en-IN" dirty="0"/>
              <a:t> </a:t>
            </a:r>
            <a:r>
              <a:rPr lang="en-IN" dirty="0">
                <a:solidFill>
                  <a:schemeClr val="accent1">
                    <a:lumMod val="75000"/>
                  </a:schemeClr>
                </a:solidFill>
              </a:rPr>
              <a:t>is implemented in java Language.</a:t>
            </a:r>
          </a:p>
          <a:p>
            <a:r>
              <a:rPr lang="en-IN" dirty="0">
                <a:solidFill>
                  <a:schemeClr val="accent1">
                    <a:lumMod val="75000"/>
                  </a:schemeClr>
                </a:solidFill>
              </a:rPr>
              <a:t>Explains the Topic used in the Game.</a:t>
            </a:r>
          </a:p>
          <a:p>
            <a:r>
              <a:rPr lang="en-IN" dirty="0">
                <a:solidFill>
                  <a:schemeClr val="accent1">
                    <a:lumMod val="75000"/>
                  </a:schemeClr>
                </a:solidFill>
              </a:rPr>
              <a:t>The Topics Used are if-else, loops, Arrays, Strings,  Multiple classes, types of Methods and lastly array of object for multiple players.</a:t>
            </a:r>
          </a:p>
          <a:p>
            <a:endParaRPr lang="en-IN" dirty="0"/>
          </a:p>
        </p:txBody>
      </p:sp>
      <p:pic>
        <p:nvPicPr>
          <p:cNvPr id="4" name="Picture 3">
            <a:extLst>
              <a:ext uri="{FF2B5EF4-FFF2-40B4-BE49-F238E27FC236}">
                <a16:creationId xmlns:a16="http://schemas.microsoft.com/office/drawing/2014/main" id="{A80A78FB-F804-EF20-DFBD-19DF8ED8BA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58" y="69012"/>
            <a:ext cx="741512" cy="776377"/>
          </a:xfrm>
          <a:prstGeom prst="rect">
            <a:avLst/>
          </a:prstGeom>
        </p:spPr>
      </p:pic>
      <p:pic>
        <p:nvPicPr>
          <p:cNvPr id="5" name="Picture 4">
            <a:extLst>
              <a:ext uri="{FF2B5EF4-FFF2-40B4-BE49-F238E27FC236}">
                <a16:creationId xmlns:a16="http://schemas.microsoft.com/office/drawing/2014/main" id="{50A281CB-DF33-9BF9-B57B-6CE0029B68C2}"/>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8951498" y="192505"/>
            <a:ext cx="3152518" cy="567892"/>
          </a:xfrm>
          <a:prstGeom prst="rect">
            <a:avLst/>
          </a:prstGeom>
        </p:spPr>
      </p:pic>
    </p:spTree>
    <p:extLst>
      <p:ext uri="{BB962C8B-B14F-4D97-AF65-F5344CB8AC3E}">
        <p14:creationId xmlns:p14="http://schemas.microsoft.com/office/powerpoint/2010/main" val="21835021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7EDEB-700B-F122-9865-5A981F91C79B}"/>
              </a:ext>
            </a:extLst>
          </p:cNvPr>
          <p:cNvSpPr>
            <a:spLocks noGrp="1"/>
          </p:cNvSpPr>
          <p:nvPr>
            <p:ph type="title"/>
          </p:nvPr>
        </p:nvSpPr>
        <p:spPr>
          <a:xfrm>
            <a:off x="1451580" y="804519"/>
            <a:ext cx="3707561" cy="1049235"/>
          </a:xfrm>
        </p:spPr>
        <p:txBody>
          <a:bodyPr/>
          <a:lstStyle/>
          <a:p>
            <a:r>
              <a:rPr lang="en-IN" dirty="0"/>
              <a:t>Gameplay flow</a:t>
            </a:r>
          </a:p>
        </p:txBody>
      </p:sp>
      <p:sp>
        <p:nvSpPr>
          <p:cNvPr id="3" name="Content Placeholder 2">
            <a:extLst>
              <a:ext uri="{FF2B5EF4-FFF2-40B4-BE49-F238E27FC236}">
                <a16:creationId xmlns:a16="http://schemas.microsoft.com/office/drawing/2014/main" id="{F9E5685D-0B18-F35A-86BE-41C5A46A8E0B}"/>
              </a:ext>
            </a:extLst>
          </p:cNvPr>
          <p:cNvSpPr>
            <a:spLocks noGrp="1"/>
          </p:cNvSpPr>
          <p:nvPr>
            <p:ph idx="1"/>
          </p:nvPr>
        </p:nvSpPr>
        <p:spPr/>
        <p:txBody>
          <a:bodyPr/>
          <a:lstStyle/>
          <a:p>
            <a:pPr algn="l">
              <a:buFont typeface="Arial" panose="020B0604020202020204" pitchFamily="34" charset="0"/>
              <a:buChar char="•"/>
            </a:pPr>
            <a:r>
              <a:rPr lang="en-US" b="0" i="0" dirty="0">
                <a:solidFill>
                  <a:schemeClr val="accent1">
                    <a:lumMod val="75000"/>
                  </a:schemeClr>
                </a:solidFill>
                <a:effectLst/>
                <a:latin typeface="Söhne"/>
              </a:rPr>
              <a:t>Displaying questions and options.</a:t>
            </a:r>
          </a:p>
          <a:p>
            <a:pPr algn="l">
              <a:buFont typeface="Arial" panose="020B0604020202020204" pitchFamily="34" charset="0"/>
              <a:buChar char="•"/>
            </a:pPr>
            <a:r>
              <a:rPr lang="en-US" b="0" i="0" dirty="0">
                <a:solidFill>
                  <a:schemeClr val="accent1">
                    <a:lumMod val="75000"/>
                  </a:schemeClr>
                </a:solidFill>
                <a:effectLst/>
                <a:latin typeface="Söhne"/>
              </a:rPr>
              <a:t>Offering lifelines (50-50).</a:t>
            </a:r>
          </a:p>
          <a:p>
            <a:pPr algn="l">
              <a:buFont typeface="Arial" panose="020B0604020202020204" pitchFamily="34" charset="0"/>
              <a:buChar char="•"/>
            </a:pPr>
            <a:r>
              <a:rPr lang="en-US" b="0" i="0" dirty="0">
                <a:solidFill>
                  <a:schemeClr val="accent1">
                    <a:lumMod val="75000"/>
                  </a:schemeClr>
                </a:solidFill>
                <a:effectLst/>
                <a:latin typeface="Söhne"/>
              </a:rPr>
              <a:t>Taking user input for answers.</a:t>
            </a:r>
          </a:p>
          <a:p>
            <a:pPr algn="l">
              <a:buFont typeface="Arial" panose="020B0604020202020204" pitchFamily="34" charset="0"/>
              <a:buChar char="•"/>
            </a:pPr>
            <a:r>
              <a:rPr lang="en-US" b="0" i="0" dirty="0">
                <a:solidFill>
                  <a:schemeClr val="accent1">
                    <a:lumMod val="75000"/>
                  </a:schemeClr>
                </a:solidFill>
                <a:effectLst/>
                <a:latin typeface="Söhne"/>
              </a:rPr>
              <a:t>Calculating prize money.</a:t>
            </a:r>
          </a:p>
          <a:p>
            <a:endParaRPr lang="en-IN" dirty="0"/>
          </a:p>
        </p:txBody>
      </p:sp>
      <p:pic>
        <p:nvPicPr>
          <p:cNvPr id="4" name="Picture 3">
            <a:extLst>
              <a:ext uri="{FF2B5EF4-FFF2-40B4-BE49-F238E27FC236}">
                <a16:creationId xmlns:a16="http://schemas.microsoft.com/office/drawing/2014/main" id="{3C07621F-613A-4DE3-D645-96F666E610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58" y="69012"/>
            <a:ext cx="741512" cy="776377"/>
          </a:xfrm>
          <a:prstGeom prst="rect">
            <a:avLst/>
          </a:prstGeom>
        </p:spPr>
      </p:pic>
      <p:pic>
        <p:nvPicPr>
          <p:cNvPr id="5" name="Picture 4">
            <a:extLst>
              <a:ext uri="{FF2B5EF4-FFF2-40B4-BE49-F238E27FC236}">
                <a16:creationId xmlns:a16="http://schemas.microsoft.com/office/drawing/2014/main" id="{108F858A-CCCA-4FE3-C616-790F09EE8A88}"/>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8951498" y="192505"/>
            <a:ext cx="3152518" cy="567892"/>
          </a:xfrm>
          <a:prstGeom prst="rect">
            <a:avLst/>
          </a:prstGeom>
        </p:spPr>
      </p:pic>
    </p:spTree>
    <p:extLst>
      <p:ext uri="{BB962C8B-B14F-4D97-AF65-F5344CB8AC3E}">
        <p14:creationId xmlns:p14="http://schemas.microsoft.com/office/powerpoint/2010/main" val="29018897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7C545-0834-3E1D-27B2-E5D438258915}"/>
              </a:ext>
            </a:extLst>
          </p:cNvPr>
          <p:cNvSpPr>
            <a:spLocks noGrp="1"/>
          </p:cNvSpPr>
          <p:nvPr>
            <p:ph type="title"/>
          </p:nvPr>
        </p:nvSpPr>
        <p:spPr>
          <a:xfrm>
            <a:off x="1451579" y="1636295"/>
            <a:ext cx="9291215" cy="3570972"/>
          </a:xfrm>
        </p:spPr>
        <p:txBody>
          <a:bodyPr>
            <a:normAutofit/>
          </a:bodyPr>
          <a:lstStyle/>
          <a:p>
            <a:r>
              <a:rPr lang="en-IN" sz="6600" dirty="0"/>
              <a:t>Thank you</a:t>
            </a:r>
          </a:p>
        </p:txBody>
      </p:sp>
      <p:pic>
        <p:nvPicPr>
          <p:cNvPr id="3" name="Picture 2">
            <a:extLst>
              <a:ext uri="{FF2B5EF4-FFF2-40B4-BE49-F238E27FC236}">
                <a16:creationId xmlns:a16="http://schemas.microsoft.com/office/drawing/2014/main" id="{53E80F30-264A-0EF7-7988-3A8E123974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58" y="69012"/>
            <a:ext cx="741512" cy="776377"/>
          </a:xfrm>
          <a:prstGeom prst="rect">
            <a:avLst/>
          </a:prstGeom>
        </p:spPr>
      </p:pic>
      <p:pic>
        <p:nvPicPr>
          <p:cNvPr id="4" name="Picture 3">
            <a:extLst>
              <a:ext uri="{FF2B5EF4-FFF2-40B4-BE49-F238E27FC236}">
                <a16:creationId xmlns:a16="http://schemas.microsoft.com/office/drawing/2014/main" id="{9989C91F-B422-8373-6BC8-56AB29977A36}"/>
              </a:ext>
            </a:extLst>
          </p:cNvPr>
          <p:cNvPicPr>
            <a:picLocks noChangeAspect="1"/>
          </p:cNvPicPr>
          <p:nvPr/>
        </p:nvPicPr>
        <p:blipFill rotWithShape="1">
          <a:blip r:embed="rId3">
            <a:extLst>
              <a:ext uri="{28A0092B-C50C-407E-A947-70E740481C1C}">
                <a14:useLocalDpi xmlns:a14="http://schemas.microsoft.com/office/drawing/2010/main" val="0"/>
              </a:ext>
            </a:extLst>
          </a:blip>
          <a:srcRect l="25791" t="16832" b="13861"/>
          <a:stretch/>
        </p:blipFill>
        <p:spPr>
          <a:xfrm>
            <a:off x="8951498" y="192505"/>
            <a:ext cx="3152518" cy="567892"/>
          </a:xfrm>
          <a:prstGeom prst="rect">
            <a:avLst/>
          </a:prstGeom>
        </p:spPr>
      </p:pic>
    </p:spTree>
    <p:extLst>
      <p:ext uri="{BB962C8B-B14F-4D97-AF65-F5344CB8AC3E}">
        <p14:creationId xmlns:p14="http://schemas.microsoft.com/office/powerpoint/2010/main" val="1267101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TM10001114[[fn=Gallery]]</Template>
  <TotalTime>294</TotalTime>
  <Words>240</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 Light</vt:lpstr>
      <vt:lpstr>Rockwell</vt:lpstr>
      <vt:lpstr>Söhne</vt:lpstr>
      <vt:lpstr>Gallery</vt:lpstr>
      <vt:lpstr>KBC GAME</vt:lpstr>
      <vt:lpstr>PROJECT OUTLINE</vt:lpstr>
      <vt:lpstr>Introduction</vt:lpstr>
      <vt:lpstr>System Design</vt:lpstr>
      <vt:lpstr>Flow Diagram</vt:lpstr>
      <vt:lpstr>JAVA IMPLEMENTATION</vt:lpstr>
      <vt:lpstr>Gameplay flow</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INDIVIDUAL PROJECT </dc:title>
  <dc:creator>Inderjeet Singh</dc:creator>
  <cp:lastModifiedBy>Inderjeet Singh</cp:lastModifiedBy>
  <cp:revision>7</cp:revision>
  <dcterms:created xsi:type="dcterms:W3CDTF">2024-02-16T14:44:26Z</dcterms:created>
  <dcterms:modified xsi:type="dcterms:W3CDTF">2024-02-17T04:51:22Z</dcterms:modified>
</cp:coreProperties>
</file>