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4630400" cy="8229600"/>
  <p:notesSz cx="8229600" cy="14630400"/>
  <p:embeddedFontLst>
    <p:embeddedFont>
      <p:font typeface="Nunito Semi Bold" panose="020B0604020202020204" charset="0"/>
      <p:regular r:id="rId9"/>
    </p:embeddedFont>
    <p:embeddedFont>
      <p:font typeface="PT Sans" panose="020B0503020203020204" pitchFamily="3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5" d="100"/>
          <a:sy n="55" d="100"/>
        </p:scale>
        <p:origin x="6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689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784922"/>
            <a:ext cx="5824537" cy="72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35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Prepared by: Inderjeet Singh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837724" y="2063765"/>
            <a:ext cx="8074782" cy="15510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4800" dirty="0" err="1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Skillify</a:t>
            </a:r>
            <a:r>
              <a:rPr lang="en-US" sz="48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Revolutionizing Online Learning Content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837724" y="4684275"/>
            <a:ext cx="7468553" cy="15510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Skillify is a comprehensive online learning platform designed to transform the way educational content is created, delivered, and experienced.</a:t>
            </a:r>
            <a:endParaRPr lang="en-US" sz="185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25291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Our Mission: Transforming Educational Access and Engagement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3316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Accessibility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92287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Making high-quality education accessible to everyone, regardless of location or background.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43316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Engagement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92287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Creating immersive and interactive learning experiences that foster a love of learning.</a:t>
            </a:r>
            <a:endParaRPr lang="en-US" sz="18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782122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Innovative Platform Design and User-Centered Approach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253145"/>
            <a:ext cx="3614618" cy="2168962"/>
          </a:xfrm>
          <a:prstGeom prst="roundRect">
            <a:avLst>
              <a:gd name="adj" fmla="val 16555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99899" y="351532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Dynamic Experience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99899" y="4010858"/>
            <a:ext cx="309026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Clean, simple interface reduces overwhelm and boosts focus.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3253145"/>
            <a:ext cx="3614618" cy="2168962"/>
          </a:xfrm>
          <a:prstGeom prst="roundRect">
            <a:avLst>
              <a:gd name="adj" fmla="val 16555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53833" y="351532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Exciting Content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53833" y="4010858"/>
            <a:ext cx="309026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Engaging courses, modules, and articles related to enhance learning.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661422"/>
            <a:ext cx="3614618" cy="1785938"/>
          </a:xfrm>
          <a:prstGeom prst="roundRect">
            <a:avLst>
              <a:gd name="adj" fmla="val 20105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99899" y="5923598"/>
            <a:ext cx="303252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Cross-Device Flexibility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99899" y="6419136"/>
            <a:ext cx="309026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Seamless on phones, tablets, or laptops.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4691658" y="5661422"/>
            <a:ext cx="3614618" cy="1785938"/>
          </a:xfrm>
          <a:prstGeom prst="roundRect">
            <a:avLst>
              <a:gd name="adj" fmla="val 20105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953833" y="5923598"/>
            <a:ext cx="284880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Personalized Options</a:t>
            </a: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: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4953833" y="6419136"/>
            <a:ext cx="309026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Plans According to User Needs.</a:t>
            </a:r>
            <a:endParaRPr lang="en-US" sz="18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770471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The Current Landscape of Digital Learning Challenges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806678"/>
            <a:ext cx="418862" cy="418862"/>
          </a:xfrm>
          <a:prstGeom prst="roundRect">
            <a:avLst>
              <a:gd name="adj" fmla="val 85725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495901" y="58066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Access Inequality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95901" y="6302216"/>
            <a:ext cx="350055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Not all students have reliable internet or devices (the "digital divide").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5235773" y="5806678"/>
            <a:ext cx="418862" cy="418862"/>
          </a:xfrm>
          <a:prstGeom prst="roundRect">
            <a:avLst>
              <a:gd name="adj" fmla="val 85725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893951" y="58066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Engagement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893951" y="6302216"/>
            <a:ext cx="350055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Keeping learners motivated online without in-person interaction is tough.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9633823" y="5806678"/>
            <a:ext cx="418862" cy="418862"/>
          </a:xfrm>
          <a:prstGeom prst="roundRect">
            <a:avLst>
              <a:gd name="adj" fmla="val 85725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92001" y="580667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Quality Control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92001" y="6302216"/>
            <a:ext cx="350055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Varied content quality across platforms can confuse or mislead learners.</a:t>
            </a:r>
            <a:endParaRPr lang="en-US" sz="18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024533"/>
            <a:ext cx="7468553" cy="2112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Scalability and Future Vision for Global Educational Transformation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376475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05602" y="3865007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3764756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AI-driven learning tailored to you.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3764756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859536" y="3865007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5469493" y="3764756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Offline-ready Progress Web App for global access.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08099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05602" y="5181243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1615559" y="5080992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VR classrooms and live interactivity.</a:t>
            </a:r>
            <a:endParaRPr lang="en-US" sz="1850" dirty="0"/>
          </a:p>
        </p:txBody>
      </p:sp>
      <p:sp>
        <p:nvSpPr>
          <p:cNvPr id="13" name="Shape 10"/>
          <p:cNvSpPr/>
          <p:nvPr/>
        </p:nvSpPr>
        <p:spPr>
          <a:xfrm>
            <a:off x="4691658" y="5080992"/>
            <a:ext cx="538520" cy="538520"/>
          </a:xfrm>
          <a:prstGeom prst="roundRect">
            <a:avLst>
              <a:gd name="adj" fmla="val 66677"/>
            </a:avLst>
          </a:prstGeom>
          <a:solidFill>
            <a:srgbClr val="F3F3FF"/>
          </a:solidFill>
          <a:ln w="22860">
            <a:solidFill>
              <a:srgbClr val="37A7E7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4859536" y="5181243"/>
            <a:ext cx="20276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5469493" y="5080992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Secure, scalable backend with analytics.</a:t>
            </a:r>
            <a:endParaRPr lang="en-US" sz="1850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3EB1DD-0712-3A12-1F13-F248F16EF49B}"/>
              </a:ext>
            </a:extLst>
          </p:cNvPr>
          <p:cNvSpPr txBox="1"/>
          <p:nvPr/>
        </p:nvSpPr>
        <p:spPr>
          <a:xfrm>
            <a:off x="3657600" y="3769642"/>
            <a:ext cx="7315200" cy="989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9600" dirty="0">
                <a:latin typeface="Nunito Semi Bold" panose="020B0604020202020204" charset="0"/>
              </a:rPr>
              <a:t>Thank</a:t>
            </a:r>
            <a:r>
              <a:rPr lang="en-US" sz="9600" dirty="0"/>
              <a:t> You</a:t>
            </a:r>
          </a:p>
        </p:txBody>
      </p:sp>
    </p:spTree>
    <p:extLst>
      <p:ext uri="{BB962C8B-B14F-4D97-AF65-F5344CB8AC3E}">
        <p14:creationId xmlns:p14="http://schemas.microsoft.com/office/powerpoint/2010/main" val="246346522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213</Words>
  <Application>Microsoft Office PowerPoint</Application>
  <PresentationFormat>Custom</PresentationFormat>
  <Paragraphs>39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Nunito Semi 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Inderjeet Singh</cp:lastModifiedBy>
  <cp:revision>5</cp:revision>
  <dcterms:created xsi:type="dcterms:W3CDTF">2025-02-21T15:23:32Z</dcterms:created>
  <dcterms:modified xsi:type="dcterms:W3CDTF">2025-02-22T06:41:41Z</dcterms:modified>
</cp:coreProperties>
</file>