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5"/>
  </p:notesMasterIdLst>
  <p:sldIdLst>
    <p:sldId id="256" r:id="rId2"/>
    <p:sldId id="263" r:id="rId3"/>
    <p:sldId id="260" r:id="rId4"/>
    <p:sldId id="264" r:id="rId5"/>
    <p:sldId id="261" r:id="rId6"/>
    <p:sldId id="265" r:id="rId7"/>
    <p:sldId id="262" r:id="rId8"/>
    <p:sldId id="266" r:id="rId9"/>
    <p:sldId id="267" r:id="rId10"/>
    <p:sldId id="268" r:id="rId11"/>
    <p:sldId id="269" r:id="rId12"/>
    <p:sldId id="270" r:id="rId13"/>
    <p:sldId id="271" r:id="rId14"/>
  </p:sldIdLst>
  <p:sldSz cx="9144000" cy="5143500" type="screen16x9"/>
  <p:notesSz cx="6858000" cy="9144000"/>
  <p:embeddedFontLst>
    <p:embeddedFont>
      <p:font typeface="Amatic SC" panose="00000500000000000000" pitchFamily="2" charset="-79"/>
      <p:regular r:id="rId16"/>
      <p:bold r:id="rId17"/>
    </p:embeddedFont>
    <p:embeddedFont>
      <p:font typeface="Merriweather" panose="000005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gguamardeep1@outlook.com" initials="s" lastIdx="1" clrIdx="0">
    <p:extLst>
      <p:ext uri="{19B8F6BF-5375-455C-9EA6-DF929625EA0E}">
        <p15:presenceInfo xmlns:p15="http://schemas.microsoft.com/office/powerpoint/2012/main" userId="97afc2214ba1843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AEDABC-BADD-4293-A472-D3AD88E73092}">
  <a:tblStyle styleId="{8DAEDABC-BADD-4293-A472-D3AD88E7309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F86F0B6-B751-4789-9B5D-46EEAF9DFC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4660"/>
  </p:normalViewPr>
  <p:slideViewPr>
    <p:cSldViewPr snapToGrid="0">
      <p:cViewPr varScale="1">
        <p:scale>
          <a:sx n="114" d="100"/>
          <a:sy n="114" d="100"/>
        </p:scale>
        <p:origin x="586"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Google Shape;18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9" name="Google Shape;18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907265" y="-6002"/>
            <a:ext cx="5329471" cy="1572280"/>
            <a:chOff x="1045264" y="-6007"/>
            <a:chExt cx="7118300" cy="2100014"/>
          </a:xfrm>
        </p:grpSpPr>
        <p:sp>
          <p:nvSpPr>
            <p:cNvPr id="11" name="Google Shape;11;p2"/>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 name="Google Shape;12;p2"/>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 name="Google Shape;13;p2"/>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999" y="2430147"/>
            <a:ext cx="1642550" cy="1505293"/>
            <a:chOff x="-7997" y="3247832"/>
            <a:chExt cx="2193869" cy="2010543"/>
          </a:xfrm>
        </p:grpSpPr>
        <p:sp>
          <p:nvSpPr>
            <p:cNvPr id="15" name="Google Shape;15;p2"/>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 name="Google Shape;16;p2"/>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 name="Google Shape;17;p2"/>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 name="Google Shape;18;p2"/>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 name="Google Shape;19;p2"/>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 name="Google Shape;20;p2"/>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 name="Google Shape;21;p2"/>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 name="Google Shape;22;p2"/>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 name="Google Shape;23;p2"/>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 name="Google Shape;24;p2"/>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 name="Google Shape;25;p2"/>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 name="Google Shape;26;p2"/>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 name="Google Shape;27;p2"/>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 name="Google Shape;28;p2"/>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 name="Google Shape;29;p2"/>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 name="Google Shape;30;p2"/>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 name="Google Shape;31;p2"/>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 name="Google Shape;32;p2"/>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 name="Google Shape;33;p2"/>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 name="Google Shape;34;p2"/>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20990" y="2153894"/>
            <a:ext cx="515755" cy="910864"/>
            <a:chOff x="8443004" y="2878855"/>
            <a:chExt cx="688868" cy="1216595"/>
          </a:xfrm>
        </p:grpSpPr>
        <p:sp>
          <p:nvSpPr>
            <p:cNvPr id="36" name="Google Shape;36;p2"/>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 name="Google Shape;37;p2"/>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 name="Google Shape;38;p2"/>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 name="Google Shape;39;p2"/>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 name="Google Shape;40;p2"/>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 name="Google Shape;41;p2"/>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42" name="Google Shape;42;p2"/>
          <p:cNvGrpSpPr/>
          <p:nvPr/>
        </p:nvGrpSpPr>
        <p:grpSpPr>
          <a:xfrm>
            <a:off x="7117967" y="3590460"/>
            <a:ext cx="2026022" cy="1547117"/>
            <a:chOff x="6445945" y="4797602"/>
            <a:chExt cx="2706053" cy="2066404"/>
          </a:xfrm>
        </p:grpSpPr>
        <p:sp>
          <p:nvSpPr>
            <p:cNvPr id="43" name="Google Shape;43;p2"/>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 name="Google Shape;44;p2"/>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 name="Google Shape;45;p2"/>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 name="Google Shape;46;p2"/>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 name="Google Shape;47;p2"/>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 name="Google Shape;48;p2"/>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 name="Google Shape;49;p2"/>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 name="Google Shape;50;p2"/>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 name="Google Shape;51;p2"/>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 name="Google Shape;52;p2"/>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 name="Google Shape;53;p2"/>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 name="Google Shape;54;p2"/>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 name="Google Shape;55;p2"/>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6" name="Google Shape;56;p2"/>
          <p:cNvGrpSpPr/>
          <p:nvPr/>
        </p:nvGrpSpPr>
        <p:grpSpPr>
          <a:xfrm>
            <a:off x="226381" y="790954"/>
            <a:ext cx="1165385" cy="815431"/>
            <a:chOff x="305052" y="1261999"/>
            <a:chExt cx="1556545" cy="1089130"/>
          </a:xfrm>
        </p:grpSpPr>
        <p:sp>
          <p:nvSpPr>
            <p:cNvPr id="57" name="Google Shape;57;p2"/>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 name="Google Shape;58;p2"/>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 name="Google Shape;59;p2"/>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 name="Google Shape;60;p2"/>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 name="Google Shape;61;p2"/>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 name="Google Shape;62;p2"/>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 name="Google Shape;63;p2"/>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 name="Google Shape;64;p2"/>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 name="Google Shape;65;p2"/>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 name="Google Shape;66;p2"/>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 name="Google Shape;67;p2"/>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 name="Google Shape;68;p2"/>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 name="Google Shape;69;p2"/>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 name="Google Shape;70;p2"/>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 name="Google Shape;71;p2"/>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 name="Google Shape;72;p2"/>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 name="Google Shape;73;p2"/>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4" name="Google Shape;74;p2"/>
          <p:cNvGrpSpPr/>
          <p:nvPr/>
        </p:nvGrpSpPr>
        <p:grpSpPr>
          <a:xfrm>
            <a:off x="2444861" y="3871736"/>
            <a:ext cx="2459622" cy="1079998"/>
            <a:chOff x="1573057" y="5173288"/>
            <a:chExt cx="3285190" cy="1442497"/>
          </a:xfrm>
        </p:grpSpPr>
        <p:sp>
          <p:nvSpPr>
            <p:cNvPr id="75" name="Google Shape;75;p2"/>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 name="Google Shape;76;p2"/>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 name="Google Shape;77;p2"/>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 name="Google Shape;78;p2"/>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 name="Google Shape;79;p2"/>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 name="Google Shape;80;p2"/>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 name="Google Shape;81;p2"/>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 name="Google Shape;82;p2"/>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 name="Google Shape;83;p2"/>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 name="Google Shape;84;p2"/>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 name="Google Shape;85;p2"/>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 name="Google Shape;86;p2"/>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 name="Google Shape;87;p2"/>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 name="Google Shape;88;p2"/>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 name="Google Shape;89;p2"/>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 name="Google Shape;90;p2"/>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 name="Google Shape;91;p2"/>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 name="Google Shape;92;p2"/>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 name="Google Shape;93;p2"/>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 name="Google Shape;94;p2"/>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 name="Google Shape;95;p2"/>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 name="Google Shape;96;p2"/>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 name="Google Shape;97;p2"/>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 name="Google Shape;98;p2"/>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 name="Google Shape;99;p2"/>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 name="Google Shape;100;p2"/>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 name="Google Shape;101;p2"/>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 name="Google Shape;102;p2"/>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 name="Google Shape;103;p2"/>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 name="Google Shape;104;p2"/>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 name="Google Shape;105;p2"/>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 name="Google Shape;106;p2"/>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 name="Google Shape;107;p2"/>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 name="Google Shape;108;p2"/>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 name="Google Shape;109;p2"/>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 name="Google Shape;110;p2"/>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 name="Google Shape;111;p2"/>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 name="Google Shape;112;p2"/>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 name="Google Shape;113;p2"/>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 name="Google Shape;114;p2"/>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 name="Google Shape;115;p2"/>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 name="Google Shape;116;p2"/>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 name="Google Shape;117;p2"/>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 name="Google Shape;118;p2"/>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 name="Google Shape;119;p2"/>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 name="Google Shape;120;p2"/>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 name="Google Shape;121;p2"/>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 name="Google Shape;122;p2"/>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 name="Google Shape;123;p2"/>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 name="Google Shape;124;p2"/>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 name="Google Shape;125;p2"/>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 name="Google Shape;126;p2"/>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 name="Google Shape;127;p2"/>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 name="Google Shape;128;p2"/>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 name="Google Shape;129;p2"/>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 name="Google Shape;130;p2"/>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 name="Google Shape;131;p2"/>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 name="Google Shape;132;p2"/>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 name="Google Shape;133;p2"/>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 name="Google Shape;134;p2"/>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 name="Google Shape;135;p2"/>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 name="Google Shape;136;p2"/>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 name="Google Shape;137;p2"/>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 name="Google Shape;138;p2"/>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 name="Google Shape;139;p2"/>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 name="Google Shape;140;p2"/>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 name="Google Shape;141;p2"/>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 name="Google Shape;142;p2"/>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 name="Google Shape;143;p2"/>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 name="Google Shape;144;p2"/>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 name="Google Shape;145;p2"/>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 name="Google Shape;146;p2"/>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 name="Google Shape;147;p2"/>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 name="Google Shape;148;p2"/>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 name="Google Shape;149;p2"/>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 name="Google Shape;150;p2"/>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 name="Google Shape;151;p2"/>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 name="Google Shape;152;p2"/>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 name="Google Shape;153;p2"/>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 name="Google Shape;154;p2"/>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 name="Google Shape;155;p2"/>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 name="Google Shape;156;p2"/>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 name="Google Shape;157;p2"/>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 name="Google Shape;158;p2"/>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 name="Google Shape;159;p2"/>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 name="Google Shape;160;p2"/>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 name="Google Shape;161;p2"/>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 name="Google Shape;162;p2"/>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 name="Google Shape;163;p2"/>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 name="Google Shape;164;p2"/>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 name="Google Shape;165;p2"/>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 name="Google Shape;166;p2"/>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 name="Google Shape;167;p2"/>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 name="Google Shape;168;p2"/>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 name="Google Shape;169;p2"/>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 name="Google Shape;170;p2"/>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 name="Google Shape;171;p2"/>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 name="Google Shape;172;p2"/>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 name="Google Shape;173;p2"/>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 name="Google Shape;174;p2"/>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 name="Google Shape;175;p2"/>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 name="Google Shape;176;p2"/>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 name="Google Shape;177;p2"/>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 name="Google Shape;178;p2"/>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 name="Google Shape;179;p2"/>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 name="Google Shape;180;p2"/>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 name="Google Shape;181;p2"/>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 name="Google Shape;182;p2"/>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 name="Google Shape;183;p2"/>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 name="Google Shape;184;p2"/>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 name="Google Shape;185;p2"/>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 name="Google Shape;186;p2"/>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 name="Google Shape;187;p2"/>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 name="Google Shape;188;p2"/>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9" name="Google Shape;189;p2"/>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0" name="Google Shape;190;p2"/>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1" name="Google Shape;191;p2"/>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2" name="Google Shape;192;p2"/>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3" name="Google Shape;193;p2"/>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4" name="Google Shape;194;p2"/>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5" name="Google Shape;195;p2"/>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6" name="Google Shape;196;p2"/>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7" name="Google Shape;197;p2"/>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8" name="Google Shape;198;p2"/>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9" name="Google Shape;199;p2"/>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0" name="Google Shape;200;p2"/>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1" name="Google Shape;201;p2"/>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2" name="Google Shape;202;p2"/>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3" name="Google Shape;203;p2"/>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4" name="Google Shape;204;p2"/>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5" name="Google Shape;205;p2"/>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6" name="Google Shape;206;p2"/>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7" name="Google Shape;207;p2"/>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8" name="Google Shape;208;p2"/>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9" name="Google Shape;209;p2"/>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0" name="Google Shape;210;p2"/>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211" name="Google Shape;211;p2"/>
          <p:cNvSpPr txBox="1">
            <a:spLocks noGrp="1"/>
          </p:cNvSpPr>
          <p:nvPr>
            <p:ph type="ctrTitle"/>
          </p:nvPr>
        </p:nvSpPr>
        <p:spPr>
          <a:xfrm>
            <a:off x="1574375" y="1820375"/>
            <a:ext cx="59952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6800"/>
              <a:buNone/>
              <a:defRPr sz="6800" b="0">
                <a:solidFill>
                  <a:schemeClr val="lt1"/>
                </a:solidFill>
              </a:defRPr>
            </a:lvl1pPr>
            <a:lvl2pPr lvl="1" algn="ctr">
              <a:spcBef>
                <a:spcPts val="0"/>
              </a:spcBef>
              <a:spcAft>
                <a:spcPts val="0"/>
              </a:spcAft>
              <a:buClr>
                <a:schemeClr val="lt1"/>
              </a:buClr>
              <a:buSzPts val="6800"/>
              <a:buNone/>
              <a:defRPr sz="6800" b="0">
                <a:solidFill>
                  <a:schemeClr val="lt1"/>
                </a:solidFill>
              </a:defRPr>
            </a:lvl2pPr>
            <a:lvl3pPr lvl="2" algn="ctr">
              <a:spcBef>
                <a:spcPts val="0"/>
              </a:spcBef>
              <a:spcAft>
                <a:spcPts val="0"/>
              </a:spcAft>
              <a:buClr>
                <a:schemeClr val="lt1"/>
              </a:buClr>
              <a:buSzPts val="6800"/>
              <a:buNone/>
              <a:defRPr sz="6800" b="0">
                <a:solidFill>
                  <a:schemeClr val="lt1"/>
                </a:solidFill>
              </a:defRPr>
            </a:lvl3pPr>
            <a:lvl4pPr lvl="3" algn="ctr">
              <a:spcBef>
                <a:spcPts val="0"/>
              </a:spcBef>
              <a:spcAft>
                <a:spcPts val="0"/>
              </a:spcAft>
              <a:buClr>
                <a:schemeClr val="lt1"/>
              </a:buClr>
              <a:buSzPts val="6800"/>
              <a:buNone/>
              <a:defRPr sz="6800" b="0">
                <a:solidFill>
                  <a:schemeClr val="lt1"/>
                </a:solidFill>
              </a:defRPr>
            </a:lvl4pPr>
            <a:lvl5pPr lvl="4" algn="ctr">
              <a:spcBef>
                <a:spcPts val="0"/>
              </a:spcBef>
              <a:spcAft>
                <a:spcPts val="0"/>
              </a:spcAft>
              <a:buClr>
                <a:schemeClr val="lt1"/>
              </a:buClr>
              <a:buSzPts val="6800"/>
              <a:buNone/>
              <a:defRPr sz="6800" b="0">
                <a:solidFill>
                  <a:schemeClr val="lt1"/>
                </a:solidFill>
              </a:defRPr>
            </a:lvl5pPr>
            <a:lvl6pPr lvl="5" algn="ctr">
              <a:spcBef>
                <a:spcPts val="0"/>
              </a:spcBef>
              <a:spcAft>
                <a:spcPts val="0"/>
              </a:spcAft>
              <a:buClr>
                <a:schemeClr val="lt1"/>
              </a:buClr>
              <a:buSzPts val="6800"/>
              <a:buNone/>
              <a:defRPr sz="6800" b="0">
                <a:solidFill>
                  <a:schemeClr val="lt1"/>
                </a:solidFill>
              </a:defRPr>
            </a:lvl6pPr>
            <a:lvl7pPr lvl="6" algn="ctr">
              <a:spcBef>
                <a:spcPts val="0"/>
              </a:spcBef>
              <a:spcAft>
                <a:spcPts val="0"/>
              </a:spcAft>
              <a:buClr>
                <a:schemeClr val="lt1"/>
              </a:buClr>
              <a:buSzPts val="6800"/>
              <a:buNone/>
              <a:defRPr sz="6800" b="0">
                <a:solidFill>
                  <a:schemeClr val="lt1"/>
                </a:solidFill>
              </a:defRPr>
            </a:lvl7pPr>
            <a:lvl8pPr lvl="7" algn="ctr">
              <a:spcBef>
                <a:spcPts val="0"/>
              </a:spcBef>
              <a:spcAft>
                <a:spcPts val="0"/>
              </a:spcAft>
              <a:buClr>
                <a:schemeClr val="lt1"/>
              </a:buClr>
              <a:buSzPts val="6800"/>
              <a:buNone/>
              <a:defRPr sz="6800" b="0">
                <a:solidFill>
                  <a:schemeClr val="lt1"/>
                </a:solidFill>
              </a:defRPr>
            </a:lvl8pPr>
            <a:lvl9pPr lvl="8" algn="ctr">
              <a:spcBef>
                <a:spcPts val="0"/>
              </a:spcBef>
              <a:spcAft>
                <a:spcPts val="0"/>
              </a:spcAft>
              <a:buClr>
                <a:schemeClr val="lt1"/>
              </a:buClr>
              <a:buSzPts val="6800"/>
              <a:buNone/>
              <a:defRPr sz="6800" b="0">
                <a:solidFill>
                  <a:schemeClr val="lt1"/>
                </a:solidFill>
              </a:defRPr>
            </a:lvl9pPr>
          </a:lstStyle>
          <a:p>
            <a:r>
              <a:rPr lang="en-US"/>
              <a:t>Click to edit Master title style</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5"/>
        </a:solidFill>
        <a:effectLst/>
      </p:bgPr>
    </p:bg>
    <p:spTree>
      <p:nvGrpSpPr>
        <p:cNvPr id="1" name="Shape 212"/>
        <p:cNvGrpSpPr/>
        <p:nvPr/>
      </p:nvGrpSpPr>
      <p:grpSpPr>
        <a:xfrm>
          <a:off x="0" y="0"/>
          <a:ext cx="0" cy="0"/>
          <a:chOff x="0" y="0"/>
          <a:chExt cx="0" cy="0"/>
        </a:xfrm>
      </p:grpSpPr>
      <p:sp>
        <p:nvSpPr>
          <p:cNvPr id="213" name="Google Shape;213;p3"/>
          <p:cNvSpPr/>
          <p:nvPr/>
        </p:nvSpPr>
        <p:spPr>
          <a:xfrm>
            <a:off x="-41" y="3467769"/>
            <a:ext cx="1054449" cy="1673686"/>
          </a:xfrm>
          <a:custGeom>
            <a:avLst/>
            <a:gdLst/>
            <a:ahLst/>
            <a:cxnLst/>
            <a:rect l="l" t="t" r="r" b="b"/>
            <a:pathLst>
              <a:path w="21212" h="33669" extrusionOk="0">
                <a:moveTo>
                  <a:pt x="18787" y="11144"/>
                </a:moveTo>
                <a:lnTo>
                  <a:pt x="18990" y="11178"/>
                </a:lnTo>
                <a:lnTo>
                  <a:pt x="19091" y="11212"/>
                </a:lnTo>
                <a:lnTo>
                  <a:pt x="19192" y="11279"/>
                </a:lnTo>
                <a:lnTo>
                  <a:pt x="19360" y="11481"/>
                </a:lnTo>
                <a:lnTo>
                  <a:pt x="19562" y="11750"/>
                </a:lnTo>
                <a:lnTo>
                  <a:pt x="19730" y="12053"/>
                </a:lnTo>
                <a:lnTo>
                  <a:pt x="19596" y="12188"/>
                </a:lnTo>
                <a:lnTo>
                  <a:pt x="19562" y="12154"/>
                </a:lnTo>
                <a:lnTo>
                  <a:pt x="19495" y="12121"/>
                </a:lnTo>
                <a:lnTo>
                  <a:pt x="19461" y="12154"/>
                </a:lnTo>
                <a:lnTo>
                  <a:pt x="19427" y="12188"/>
                </a:lnTo>
                <a:lnTo>
                  <a:pt x="19360" y="12255"/>
                </a:lnTo>
                <a:lnTo>
                  <a:pt x="19225" y="12020"/>
                </a:lnTo>
                <a:lnTo>
                  <a:pt x="19158" y="11784"/>
                </a:lnTo>
                <a:lnTo>
                  <a:pt x="19057" y="11515"/>
                </a:lnTo>
                <a:lnTo>
                  <a:pt x="18956" y="11279"/>
                </a:lnTo>
                <a:lnTo>
                  <a:pt x="18888" y="11212"/>
                </a:lnTo>
                <a:lnTo>
                  <a:pt x="18821" y="11212"/>
                </a:lnTo>
                <a:lnTo>
                  <a:pt x="18754" y="11245"/>
                </a:lnTo>
                <a:lnTo>
                  <a:pt x="18720" y="11346"/>
                </a:lnTo>
                <a:lnTo>
                  <a:pt x="18720" y="11750"/>
                </a:lnTo>
                <a:lnTo>
                  <a:pt x="18754" y="12154"/>
                </a:lnTo>
                <a:lnTo>
                  <a:pt x="18653" y="11784"/>
                </a:lnTo>
                <a:lnTo>
                  <a:pt x="18552" y="11447"/>
                </a:lnTo>
                <a:lnTo>
                  <a:pt x="18518" y="11414"/>
                </a:lnTo>
                <a:lnTo>
                  <a:pt x="18484" y="11380"/>
                </a:lnTo>
                <a:lnTo>
                  <a:pt x="18787" y="11144"/>
                </a:lnTo>
                <a:close/>
                <a:moveTo>
                  <a:pt x="17508" y="12255"/>
                </a:moveTo>
                <a:lnTo>
                  <a:pt x="17474" y="12424"/>
                </a:lnTo>
                <a:lnTo>
                  <a:pt x="17441" y="12390"/>
                </a:lnTo>
                <a:lnTo>
                  <a:pt x="17373" y="12390"/>
                </a:lnTo>
                <a:lnTo>
                  <a:pt x="17508" y="12255"/>
                </a:lnTo>
                <a:close/>
                <a:moveTo>
                  <a:pt x="19023" y="12121"/>
                </a:moveTo>
                <a:lnTo>
                  <a:pt x="19091" y="12323"/>
                </a:lnTo>
                <a:lnTo>
                  <a:pt x="19225" y="12491"/>
                </a:lnTo>
                <a:lnTo>
                  <a:pt x="18990" y="12693"/>
                </a:lnTo>
                <a:lnTo>
                  <a:pt x="19023" y="12424"/>
                </a:lnTo>
                <a:lnTo>
                  <a:pt x="19023" y="12121"/>
                </a:lnTo>
                <a:close/>
                <a:moveTo>
                  <a:pt x="18282" y="11548"/>
                </a:moveTo>
                <a:lnTo>
                  <a:pt x="18249" y="11851"/>
                </a:lnTo>
                <a:lnTo>
                  <a:pt x="18215" y="12188"/>
                </a:lnTo>
                <a:lnTo>
                  <a:pt x="18114" y="12828"/>
                </a:lnTo>
                <a:lnTo>
                  <a:pt x="18013" y="12356"/>
                </a:lnTo>
                <a:lnTo>
                  <a:pt x="17878" y="11885"/>
                </a:lnTo>
                <a:lnTo>
                  <a:pt x="18282" y="11548"/>
                </a:lnTo>
                <a:close/>
                <a:moveTo>
                  <a:pt x="18484" y="12087"/>
                </a:moveTo>
                <a:lnTo>
                  <a:pt x="18653" y="12996"/>
                </a:lnTo>
                <a:lnTo>
                  <a:pt x="17542" y="14040"/>
                </a:lnTo>
                <a:lnTo>
                  <a:pt x="17609" y="13602"/>
                </a:lnTo>
                <a:lnTo>
                  <a:pt x="17643" y="13131"/>
                </a:lnTo>
                <a:lnTo>
                  <a:pt x="17676" y="12693"/>
                </a:lnTo>
                <a:lnTo>
                  <a:pt x="17744" y="12255"/>
                </a:lnTo>
                <a:lnTo>
                  <a:pt x="17878" y="12794"/>
                </a:lnTo>
                <a:lnTo>
                  <a:pt x="18013" y="13333"/>
                </a:lnTo>
                <a:lnTo>
                  <a:pt x="18047" y="13400"/>
                </a:lnTo>
                <a:lnTo>
                  <a:pt x="18114" y="13434"/>
                </a:lnTo>
                <a:lnTo>
                  <a:pt x="18181" y="13400"/>
                </a:lnTo>
                <a:lnTo>
                  <a:pt x="18249" y="13333"/>
                </a:lnTo>
                <a:lnTo>
                  <a:pt x="18350" y="13030"/>
                </a:lnTo>
                <a:lnTo>
                  <a:pt x="18383" y="12727"/>
                </a:lnTo>
                <a:lnTo>
                  <a:pt x="18484" y="12087"/>
                </a:lnTo>
                <a:close/>
                <a:moveTo>
                  <a:pt x="21010" y="13703"/>
                </a:moveTo>
                <a:lnTo>
                  <a:pt x="21043" y="13905"/>
                </a:lnTo>
                <a:lnTo>
                  <a:pt x="21077" y="14073"/>
                </a:lnTo>
                <a:lnTo>
                  <a:pt x="21010" y="14040"/>
                </a:lnTo>
                <a:lnTo>
                  <a:pt x="21010" y="13703"/>
                </a:lnTo>
                <a:close/>
                <a:moveTo>
                  <a:pt x="17306" y="12457"/>
                </a:moveTo>
                <a:lnTo>
                  <a:pt x="17306" y="12491"/>
                </a:lnTo>
                <a:lnTo>
                  <a:pt x="17272" y="12693"/>
                </a:lnTo>
                <a:lnTo>
                  <a:pt x="17239" y="12727"/>
                </a:lnTo>
                <a:lnTo>
                  <a:pt x="17239" y="12929"/>
                </a:lnTo>
                <a:lnTo>
                  <a:pt x="17205" y="13131"/>
                </a:lnTo>
                <a:lnTo>
                  <a:pt x="17239" y="13535"/>
                </a:lnTo>
                <a:lnTo>
                  <a:pt x="17239" y="13568"/>
                </a:lnTo>
                <a:lnTo>
                  <a:pt x="17171" y="13838"/>
                </a:lnTo>
                <a:lnTo>
                  <a:pt x="17070" y="14107"/>
                </a:lnTo>
                <a:lnTo>
                  <a:pt x="16936" y="13838"/>
                </a:lnTo>
                <a:lnTo>
                  <a:pt x="16868" y="13535"/>
                </a:lnTo>
                <a:lnTo>
                  <a:pt x="16835" y="13232"/>
                </a:lnTo>
                <a:lnTo>
                  <a:pt x="16835" y="12929"/>
                </a:lnTo>
                <a:lnTo>
                  <a:pt x="17306" y="12457"/>
                </a:lnTo>
                <a:close/>
                <a:moveTo>
                  <a:pt x="17272" y="14174"/>
                </a:moveTo>
                <a:lnTo>
                  <a:pt x="17340" y="14242"/>
                </a:lnTo>
                <a:lnTo>
                  <a:pt x="17171" y="14410"/>
                </a:lnTo>
                <a:lnTo>
                  <a:pt x="17171" y="14410"/>
                </a:lnTo>
                <a:lnTo>
                  <a:pt x="17272" y="14174"/>
                </a:lnTo>
                <a:close/>
                <a:moveTo>
                  <a:pt x="16666" y="13131"/>
                </a:moveTo>
                <a:lnTo>
                  <a:pt x="16666" y="13400"/>
                </a:lnTo>
                <a:lnTo>
                  <a:pt x="16666" y="13636"/>
                </a:lnTo>
                <a:lnTo>
                  <a:pt x="16666" y="13703"/>
                </a:lnTo>
                <a:lnTo>
                  <a:pt x="16599" y="14107"/>
                </a:lnTo>
                <a:lnTo>
                  <a:pt x="16498" y="14477"/>
                </a:lnTo>
                <a:lnTo>
                  <a:pt x="16363" y="14073"/>
                </a:lnTo>
                <a:lnTo>
                  <a:pt x="16262" y="13703"/>
                </a:lnTo>
                <a:lnTo>
                  <a:pt x="16195" y="13636"/>
                </a:lnTo>
                <a:lnTo>
                  <a:pt x="16666" y="13131"/>
                </a:lnTo>
                <a:close/>
                <a:moveTo>
                  <a:pt x="16801" y="14107"/>
                </a:moveTo>
                <a:lnTo>
                  <a:pt x="16969" y="14410"/>
                </a:lnTo>
                <a:lnTo>
                  <a:pt x="17037" y="14477"/>
                </a:lnTo>
                <a:lnTo>
                  <a:pt x="17104" y="14477"/>
                </a:lnTo>
                <a:lnTo>
                  <a:pt x="16027" y="15555"/>
                </a:lnTo>
                <a:lnTo>
                  <a:pt x="16094" y="15286"/>
                </a:lnTo>
                <a:lnTo>
                  <a:pt x="16161" y="14983"/>
                </a:lnTo>
                <a:lnTo>
                  <a:pt x="16195" y="14376"/>
                </a:lnTo>
                <a:lnTo>
                  <a:pt x="16296" y="14612"/>
                </a:lnTo>
                <a:lnTo>
                  <a:pt x="16397" y="14848"/>
                </a:lnTo>
                <a:lnTo>
                  <a:pt x="16431" y="14882"/>
                </a:lnTo>
                <a:lnTo>
                  <a:pt x="16565" y="14882"/>
                </a:lnTo>
                <a:lnTo>
                  <a:pt x="16633" y="14814"/>
                </a:lnTo>
                <a:lnTo>
                  <a:pt x="16734" y="14477"/>
                </a:lnTo>
                <a:lnTo>
                  <a:pt x="16801" y="14107"/>
                </a:lnTo>
                <a:close/>
                <a:moveTo>
                  <a:pt x="20976" y="14242"/>
                </a:moveTo>
                <a:lnTo>
                  <a:pt x="20976" y="14477"/>
                </a:lnTo>
                <a:lnTo>
                  <a:pt x="20909" y="14612"/>
                </a:lnTo>
                <a:lnTo>
                  <a:pt x="20774" y="14882"/>
                </a:lnTo>
                <a:lnTo>
                  <a:pt x="20639" y="15117"/>
                </a:lnTo>
                <a:lnTo>
                  <a:pt x="20471" y="15353"/>
                </a:lnTo>
                <a:lnTo>
                  <a:pt x="20269" y="15555"/>
                </a:lnTo>
                <a:lnTo>
                  <a:pt x="20505" y="15252"/>
                </a:lnTo>
                <a:lnTo>
                  <a:pt x="20707" y="14915"/>
                </a:lnTo>
                <a:lnTo>
                  <a:pt x="20875" y="14578"/>
                </a:lnTo>
                <a:lnTo>
                  <a:pt x="20976" y="14242"/>
                </a:lnTo>
                <a:close/>
                <a:moveTo>
                  <a:pt x="15993" y="13871"/>
                </a:moveTo>
                <a:lnTo>
                  <a:pt x="15926" y="14578"/>
                </a:lnTo>
                <a:lnTo>
                  <a:pt x="15892" y="14915"/>
                </a:lnTo>
                <a:lnTo>
                  <a:pt x="15858" y="15252"/>
                </a:lnTo>
                <a:lnTo>
                  <a:pt x="15757" y="14949"/>
                </a:lnTo>
                <a:lnTo>
                  <a:pt x="15724" y="14612"/>
                </a:lnTo>
                <a:lnTo>
                  <a:pt x="15690" y="14545"/>
                </a:lnTo>
                <a:lnTo>
                  <a:pt x="15623" y="14511"/>
                </a:lnTo>
                <a:lnTo>
                  <a:pt x="15555" y="14511"/>
                </a:lnTo>
                <a:lnTo>
                  <a:pt x="15488" y="14578"/>
                </a:lnTo>
                <a:lnTo>
                  <a:pt x="15353" y="15286"/>
                </a:lnTo>
                <a:lnTo>
                  <a:pt x="15219" y="15993"/>
                </a:lnTo>
                <a:lnTo>
                  <a:pt x="15084" y="15488"/>
                </a:lnTo>
                <a:lnTo>
                  <a:pt x="14983" y="14949"/>
                </a:lnTo>
                <a:lnTo>
                  <a:pt x="15993" y="13871"/>
                </a:lnTo>
                <a:close/>
                <a:moveTo>
                  <a:pt x="15589" y="15286"/>
                </a:moveTo>
                <a:lnTo>
                  <a:pt x="15757" y="15690"/>
                </a:lnTo>
                <a:lnTo>
                  <a:pt x="15791" y="15723"/>
                </a:lnTo>
                <a:lnTo>
                  <a:pt x="15858" y="15723"/>
                </a:lnTo>
                <a:lnTo>
                  <a:pt x="15421" y="16161"/>
                </a:lnTo>
                <a:lnTo>
                  <a:pt x="15522" y="15723"/>
                </a:lnTo>
                <a:lnTo>
                  <a:pt x="15589" y="15286"/>
                </a:lnTo>
                <a:close/>
                <a:moveTo>
                  <a:pt x="14916" y="15824"/>
                </a:moveTo>
                <a:lnTo>
                  <a:pt x="15017" y="16127"/>
                </a:lnTo>
                <a:lnTo>
                  <a:pt x="15151" y="16397"/>
                </a:lnTo>
                <a:lnTo>
                  <a:pt x="15151" y="16430"/>
                </a:lnTo>
                <a:lnTo>
                  <a:pt x="14848" y="16733"/>
                </a:lnTo>
                <a:lnTo>
                  <a:pt x="14916" y="16262"/>
                </a:lnTo>
                <a:lnTo>
                  <a:pt x="14916" y="15824"/>
                </a:lnTo>
                <a:close/>
                <a:moveTo>
                  <a:pt x="14747" y="15218"/>
                </a:moveTo>
                <a:lnTo>
                  <a:pt x="14680" y="16127"/>
                </a:lnTo>
                <a:lnTo>
                  <a:pt x="14613" y="16565"/>
                </a:lnTo>
                <a:lnTo>
                  <a:pt x="14579" y="16801"/>
                </a:lnTo>
                <a:lnTo>
                  <a:pt x="14512" y="17003"/>
                </a:lnTo>
                <a:lnTo>
                  <a:pt x="14411" y="16700"/>
                </a:lnTo>
                <a:lnTo>
                  <a:pt x="14343" y="16397"/>
                </a:lnTo>
                <a:lnTo>
                  <a:pt x="14209" y="15723"/>
                </a:lnTo>
                <a:lnTo>
                  <a:pt x="14747" y="15218"/>
                </a:lnTo>
                <a:close/>
                <a:moveTo>
                  <a:pt x="13906" y="15993"/>
                </a:moveTo>
                <a:lnTo>
                  <a:pt x="13771" y="16599"/>
                </a:lnTo>
                <a:lnTo>
                  <a:pt x="13670" y="16902"/>
                </a:lnTo>
                <a:lnTo>
                  <a:pt x="13569" y="17205"/>
                </a:lnTo>
                <a:lnTo>
                  <a:pt x="13468" y="16834"/>
                </a:lnTo>
                <a:lnTo>
                  <a:pt x="13333" y="16464"/>
                </a:lnTo>
                <a:lnTo>
                  <a:pt x="13906" y="15993"/>
                </a:lnTo>
                <a:close/>
                <a:moveTo>
                  <a:pt x="12997" y="16733"/>
                </a:moveTo>
                <a:lnTo>
                  <a:pt x="12929" y="17104"/>
                </a:lnTo>
                <a:lnTo>
                  <a:pt x="12896" y="17508"/>
                </a:lnTo>
                <a:lnTo>
                  <a:pt x="12828" y="16868"/>
                </a:lnTo>
                <a:lnTo>
                  <a:pt x="12997" y="16733"/>
                </a:lnTo>
                <a:close/>
                <a:moveTo>
                  <a:pt x="12492" y="17104"/>
                </a:moveTo>
                <a:lnTo>
                  <a:pt x="12458" y="17474"/>
                </a:lnTo>
                <a:lnTo>
                  <a:pt x="12391" y="17811"/>
                </a:lnTo>
                <a:lnTo>
                  <a:pt x="12357" y="18181"/>
                </a:lnTo>
                <a:lnTo>
                  <a:pt x="12256" y="18518"/>
                </a:lnTo>
                <a:lnTo>
                  <a:pt x="12155" y="18013"/>
                </a:lnTo>
                <a:lnTo>
                  <a:pt x="11987" y="17474"/>
                </a:lnTo>
                <a:lnTo>
                  <a:pt x="12492" y="17104"/>
                </a:lnTo>
                <a:close/>
                <a:moveTo>
                  <a:pt x="8216" y="236"/>
                </a:moveTo>
                <a:lnTo>
                  <a:pt x="8889" y="808"/>
                </a:lnTo>
                <a:lnTo>
                  <a:pt x="9529" y="1448"/>
                </a:lnTo>
                <a:lnTo>
                  <a:pt x="10135" y="2088"/>
                </a:lnTo>
                <a:lnTo>
                  <a:pt x="10707" y="2761"/>
                </a:lnTo>
                <a:lnTo>
                  <a:pt x="11886" y="4108"/>
                </a:lnTo>
                <a:lnTo>
                  <a:pt x="12492" y="4781"/>
                </a:lnTo>
                <a:lnTo>
                  <a:pt x="13098" y="5421"/>
                </a:lnTo>
                <a:lnTo>
                  <a:pt x="14478" y="6734"/>
                </a:lnTo>
                <a:lnTo>
                  <a:pt x="15118" y="7407"/>
                </a:lnTo>
                <a:lnTo>
                  <a:pt x="15791" y="8114"/>
                </a:lnTo>
                <a:lnTo>
                  <a:pt x="17070" y="9629"/>
                </a:lnTo>
                <a:lnTo>
                  <a:pt x="18383" y="11144"/>
                </a:lnTo>
                <a:lnTo>
                  <a:pt x="17811" y="11616"/>
                </a:lnTo>
                <a:lnTo>
                  <a:pt x="17239" y="12121"/>
                </a:lnTo>
                <a:lnTo>
                  <a:pt x="16734" y="12659"/>
                </a:lnTo>
                <a:lnTo>
                  <a:pt x="16195" y="13232"/>
                </a:lnTo>
                <a:lnTo>
                  <a:pt x="15185" y="14343"/>
                </a:lnTo>
                <a:lnTo>
                  <a:pt x="14680" y="14882"/>
                </a:lnTo>
                <a:lnTo>
                  <a:pt x="14175" y="15420"/>
                </a:lnTo>
                <a:lnTo>
                  <a:pt x="13636" y="15925"/>
                </a:lnTo>
                <a:lnTo>
                  <a:pt x="13064" y="16363"/>
                </a:lnTo>
                <a:lnTo>
                  <a:pt x="11919" y="17238"/>
                </a:lnTo>
                <a:lnTo>
                  <a:pt x="11852" y="17205"/>
                </a:lnTo>
                <a:lnTo>
                  <a:pt x="11785" y="17171"/>
                </a:lnTo>
                <a:lnTo>
                  <a:pt x="11717" y="17171"/>
                </a:lnTo>
                <a:lnTo>
                  <a:pt x="11684" y="17238"/>
                </a:lnTo>
                <a:lnTo>
                  <a:pt x="11650" y="17440"/>
                </a:lnTo>
                <a:lnTo>
                  <a:pt x="11347" y="17676"/>
                </a:lnTo>
                <a:lnTo>
                  <a:pt x="10808" y="18114"/>
                </a:lnTo>
                <a:lnTo>
                  <a:pt x="10337" y="18551"/>
                </a:lnTo>
                <a:lnTo>
                  <a:pt x="9933" y="18282"/>
                </a:lnTo>
                <a:lnTo>
                  <a:pt x="9529" y="17945"/>
                </a:lnTo>
                <a:lnTo>
                  <a:pt x="9192" y="17609"/>
                </a:lnTo>
                <a:lnTo>
                  <a:pt x="8855" y="17238"/>
                </a:lnTo>
                <a:lnTo>
                  <a:pt x="8182" y="16464"/>
                </a:lnTo>
                <a:lnTo>
                  <a:pt x="7542" y="15690"/>
                </a:lnTo>
                <a:lnTo>
                  <a:pt x="6835" y="14949"/>
                </a:lnTo>
                <a:lnTo>
                  <a:pt x="6465" y="14578"/>
                </a:lnTo>
                <a:lnTo>
                  <a:pt x="6128" y="14141"/>
                </a:lnTo>
                <a:lnTo>
                  <a:pt x="5556" y="13434"/>
                </a:lnTo>
                <a:lnTo>
                  <a:pt x="5253" y="13097"/>
                </a:lnTo>
                <a:lnTo>
                  <a:pt x="4950" y="12760"/>
                </a:lnTo>
                <a:lnTo>
                  <a:pt x="4209" y="12053"/>
                </a:lnTo>
                <a:lnTo>
                  <a:pt x="3873" y="11683"/>
                </a:lnTo>
                <a:lnTo>
                  <a:pt x="3536" y="11279"/>
                </a:lnTo>
                <a:lnTo>
                  <a:pt x="2896" y="10404"/>
                </a:lnTo>
                <a:lnTo>
                  <a:pt x="2223" y="9495"/>
                </a:lnTo>
                <a:lnTo>
                  <a:pt x="1751" y="8922"/>
                </a:lnTo>
                <a:lnTo>
                  <a:pt x="1516" y="8619"/>
                </a:lnTo>
                <a:lnTo>
                  <a:pt x="1246" y="8350"/>
                </a:lnTo>
                <a:lnTo>
                  <a:pt x="741" y="7912"/>
                </a:lnTo>
                <a:lnTo>
                  <a:pt x="472" y="7710"/>
                </a:lnTo>
                <a:lnTo>
                  <a:pt x="270" y="7441"/>
                </a:lnTo>
                <a:lnTo>
                  <a:pt x="539" y="7239"/>
                </a:lnTo>
                <a:lnTo>
                  <a:pt x="809" y="7037"/>
                </a:lnTo>
                <a:lnTo>
                  <a:pt x="1347" y="6532"/>
                </a:lnTo>
                <a:lnTo>
                  <a:pt x="1819" y="6027"/>
                </a:lnTo>
                <a:lnTo>
                  <a:pt x="2256" y="5488"/>
                </a:lnTo>
                <a:lnTo>
                  <a:pt x="2762" y="4882"/>
                </a:lnTo>
                <a:lnTo>
                  <a:pt x="3300" y="4310"/>
                </a:lnTo>
                <a:lnTo>
                  <a:pt x="3873" y="3737"/>
                </a:lnTo>
                <a:lnTo>
                  <a:pt x="4479" y="3232"/>
                </a:lnTo>
                <a:lnTo>
                  <a:pt x="6364" y="1751"/>
                </a:lnTo>
                <a:lnTo>
                  <a:pt x="8216" y="236"/>
                </a:lnTo>
                <a:close/>
                <a:moveTo>
                  <a:pt x="14074" y="16296"/>
                </a:moveTo>
                <a:lnTo>
                  <a:pt x="14175" y="16767"/>
                </a:lnTo>
                <a:lnTo>
                  <a:pt x="14242" y="17003"/>
                </a:lnTo>
                <a:lnTo>
                  <a:pt x="14343" y="17205"/>
                </a:lnTo>
                <a:lnTo>
                  <a:pt x="13670" y="17811"/>
                </a:lnTo>
                <a:lnTo>
                  <a:pt x="12963" y="18383"/>
                </a:lnTo>
                <a:lnTo>
                  <a:pt x="12391" y="18854"/>
                </a:lnTo>
                <a:lnTo>
                  <a:pt x="12492" y="18585"/>
                </a:lnTo>
                <a:lnTo>
                  <a:pt x="12593" y="18282"/>
                </a:lnTo>
                <a:lnTo>
                  <a:pt x="12660" y="17710"/>
                </a:lnTo>
                <a:lnTo>
                  <a:pt x="12694" y="18013"/>
                </a:lnTo>
                <a:lnTo>
                  <a:pt x="12761" y="18316"/>
                </a:lnTo>
                <a:lnTo>
                  <a:pt x="12795" y="18349"/>
                </a:lnTo>
                <a:lnTo>
                  <a:pt x="12862" y="18383"/>
                </a:lnTo>
                <a:lnTo>
                  <a:pt x="12963" y="18383"/>
                </a:lnTo>
                <a:lnTo>
                  <a:pt x="13030" y="18316"/>
                </a:lnTo>
                <a:lnTo>
                  <a:pt x="13098" y="17945"/>
                </a:lnTo>
                <a:lnTo>
                  <a:pt x="13131" y="17575"/>
                </a:lnTo>
                <a:lnTo>
                  <a:pt x="13165" y="17205"/>
                </a:lnTo>
                <a:lnTo>
                  <a:pt x="13199" y="16868"/>
                </a:lnTo>
                <a:lnTo>
                  <a:pt x="13333" y="17205"/>
                </a:lnTo>
                <a:lnTo>
                  <a:pt x="13468" y="17541"/>
                </a:lnTo>
                <a:lnTo>
                  <a:pt x="13502" y="17609"/>
                </a:lnTo>
                <a:lnTo>
                  <a:pt x="13636" y="17609"/>
                </a:lnTo>
                <a:lnTo>
                  <a:pt x="13670" y="17541"/>
                </a:lnTo>
                <a:lnTo>
                  <a:pt x="13805" y="17272"/>
                </a:lnTo>
                <a:lnTo>
                  <a:pt x="13906" y="16935"/>
                </a:lnTo>
                <a:lnTo>
                  <a:pt x="14074" y="16296"/>
                </a:lnTo>
                <a:close/>
                <a:moveTo>
                  <a:pt x="11616" y="17777"/>
                </a:moveTo>
                <a:lnTo>
                  <a:pt x="11583" y="18585"/>
                </a:lnTo>
                <a:lnTo>
                  <a:pt x="11549" y="18989"/>
                </a:lnTo>
                <a:lnTo>
                  <a:pt x="11482" y="19393"/>
                </a:lnTo>
                <a:lnTo>
                  <a:pt x="11347" y="18821"/>
                </a:lnTo>
                <a:lnTo>
                  <a:pt x="11246" y="18248"/>
                </a:lnTo>
                <a:lnTo>
                  <a:pt x="11212" y="18181"/>
                </a:lnTo>
                <a:lnTo>
                  <a:pt x="11145" y="18147"/>
                </a:lnTo>
                <a:lnTo>
                  <a:pt x="11313" y="18013"/>
                </a:lnTo>
                <a:lnTo>
                  <a:pt x="11616" y="17777"/>
                </a:lnTo>
                <a:close/>
                <a:moveTo>
                  <a:pt x="11852" y="17878"/>
                </a:moveTo>
                <a:lnTo>
                  <a:pt x="11987" y="18417"/>
                </a:lnTo>
                <a:lnTo>
                  <a:pt x="12088" y="18922"/>
                </a:lnTo>
                <a:lnTo>
                  <a:pt x="12121" y="18989"/>
                </a:lnTo>
                <a:lnTo>
                  <a:pt x="12189" y="19023"/>
                </a:lnTo>
                <a:lnTo>
                  <a:pt x="12088" y="19090"/>
                </a:lnTo>
                <a:lnTo>
                  <a:pt x="11717" y="19427"/>
                </a:lnTo>
                <a:lnTo>
                  <a:pt x="11785" y="19023"/>
                </a:lnTo>
                <a:lnTo>
                  <a:pt x="11818" y="18652"/>
                </a:lnTo>
                <a:lnTo>
                  <a:pt x="11852" y="17878"/>
                </a:lnTo>
                <a:close/>
                <a:moveTo>
                  <a:pt x="10977" y="18282"/>
                </a:moveTo>
                <a:lnTo>
                  <a:pt x="10876" y="18686"/>
                </a:lnTo>
                <a:lnTo>
                  <a:pt x="10808" y="19090"/>
                </a:lnTo>
                <a:lnTo>
                  <a:pt x="10741" y="19528"/>
                </a:lnTo>
                <a:lnTo>
                  <a:pt x="10640" y="19932"/>
                </a:lnTo>
                <a:lnTo>
                  <a:pt x="10505" y="19359"/>
                </a:lnTo>
                <a:lnTo>
                  <a:pt x="10404" y="18787"/>
                </a:lnTo>
                <a:lnTo>
                  <a:pt x="10977" y="18282"/>
                </a:lnTo>
                <a:close/>
                <a:moveTo>
                  <a:pt x="11111" y="18753"/>
                </a:moveTo>
                <a:lnTo>
                  <a:pt x="11212" y="19258"/>
                </a:lnTo>
                <a:lnTo>
                  <a:pt x="11313" y="19763"/>
                </a:lnTo>
                <a:lnTo>
                  <a:pt x="10775" y="20235"/>
                </a:lnTo>
                <a:lnTo>
                  <a:pt x="10775" y="20235"/>
                </a:lnTo>
                <a:lnTo>
                  <a:pt x="10909" y="19898"/>
                </a:lnTo>
                <a:lnTo>
                  <a:pt x="10977" y="19494"/>
                </a:lnTo>
                <a:lnTo>
                  <a:pt x="11111" y="18753"/>
                </a:lnTo>
                <a:close/>
                <a:moveTo>
                  <a:pt x="10135" y="19056"/>
                </a:moveTo>
                <a:lnTo>
                  <a:pt x="10101" y="19763"/>
                </a:lnTo>
                <a:lnTo>
                  <a:pt x="10067" y="20100"/>
                </a:lnTo>
                <a:lnTo>
                  <a:pt x="10034" y="20437"/>
                </a:lnTo>
                <a:lnTo>
                  <a:pt x="9966" y="19898"/>
                </a:lnTo>
                <a:lnTo>
                  <a:pt x="9933" y="19359"/>
                </a:lnTo>
                <a:lnTo>
                  <a:pt x="9899" y="19292"/>
                </a:lnTo>
                <a:lnTo>
                  <a:pt x="10135" y="19056"/>
                </a:lnTo>
                <a:close/>
                <a:moveTo>
                  <a:pt x="10337" y="19696"/>
                </a:moveTo>
                <a:lnTo>
                  <a:pt x="10438" y="19999"/>
                </a:lnTo>
                <a:lnTo>
                  <a:pt x="10539" y="20302"/>
                </a:lnTo>
                <a:lnTo>
                  <a:pt x="10572" y="20336"/>
                </a:lnTo>
                <a:lnTo>
                  <a:pt x="10640" y="20369"/>
                </a:lnTo>
                <a:lnTo>
                  <a:pt x="10202" y="20773"/>
                </a:lnTo>
                <a:lnTo>
                  <a:pt x="10303" y="20235"/>
                </a:lnTo>
                <a:lnTo>
                  <a:pt x="10337" y="19696"/>
                </a:lnTo>
                <a:close/>
                <a:moveTo>
                  <a:pt x="9663" y="19494"/>
                </a:moveTo>
                <a:lnTo>
                  <a:pt x="9596" y="19864"/>
                </a:lnTo>
                <a:lnTo>
                  <a:pt x="9529" y="20235"/>
                </a:lnTo>
                <a:lnTo>
                  <a:pt x="9428" y="20942"/>
                </a:lnTo>
                <a:lnTo>
                  <a:pt x="9293" y="20437"/>
                </a:lnTo>
                <a:lnTo>
                  <a:pt x="9226" y="19932"/>
                </a:lnTo>
                <a:lnTo>
                  <a:pt x="9663" y="19494"/>
                </a:lnTo>
                <a:close/>
                <a:moveTo>
                  <a:pt x="9798" y="20066"/>
                </a:moveTo>
                <a:lnTo>
                  <a:pt x="9832" y="20571"/>
                </a:lnTo>
                <a:lnTo>
                  <a:pt x="9899" y="21009"/>
                </a:lnTo>
                <a:lnTo>
                  <a:pt x="9899" y="21043"/>
                </a:lnTo>
                <a:lnTo>
                  <a:pt x="9562" y="21346"/>
                </a:lnTo>
                <a:lnTo>
                  <a:pt x="9630" y="21043"/>
                </a:lnTo>
                <a:lnTo>
                  <a:pt x="9697" y="20706"/>
                </a:lnTo>
                <a:lnTo>
                  <a:pt x="9798" y="20066"/>
                </a:lnTo>
                <a:close/>
                <a:moveTo>
                  <a:pt x="19730" y="12390"/>
                </a:moveTo>
                <a:lnTo>
                  <a:pt x="20067" y="12592"/>
                </a:lnTo>
                <a:lnTo>
                  <a:pt x="20336" y="12861"/>
                </a:lnTo>
                <a:lnTo>
                  <a:pt x="20538" y="13131"/>
                </a:lnTo>
                <a:lnTo>
                  <a:pt x="20639" y="13434"/>
                </a:lnTo>
                <a:lnTo>
                  <a:pt x="20707" y="13770"/>
                </a:lnTo>
                <a:lnTo>
                  <a:pt x="20707" y="14107"/>
                </a:lnTo>
                <a:lnTo>
                  <a:pt x="20639" y="14444"/>
                </a:lnTo>
                <a:lnTo>
                  <a:pt x="20505" y="14814"/>
                </a:lnTo>
                <a:lnTo>
                  <a:pt x="20471" y="14781"/>
                </a:lnTo>
                <a:lnTo>
                  <a:pt x="20437" y="14814"/>
                </a:lnTo>
                <a:lnTo>
                  <a:pt x="20033" y="15454"/>
                </a:lnTo>
                <a:lnTo>
                  <a:pt x="19562" y="15925"/>
                </a:lnTo>
                <a:lnTo>
                  <a:pt x="19091" y="16363"/>
                </a:lnTo>
                <a:lnTo>
                  <a:pt x="18047" y="17137"/>
                </a:lnTo>
                <a:lnTo>
                  <a:pt x="17407" y="17609"/>
                </a:lnTo>
                <a:lnTo>
                  <a:pt x="16767" y="18147"/>
                </a:lnTo>
                <a:lnTo>
                  <a:pt x="15555" y="19225"/>
                </a:lnTo>
                <a:lnTo>
                  <a:pt x="14377" y="20369"/>
                </a:lnTo>
                <a:lnTo>
                  <a:pt x="13232" y="21514"/>
                </a:lnTo>
                <a:lnTo>
                  <a:pt x="12727" y="21110"/>
                </a:lnTo>
                <a:lnTo>
                  <a:pt x="12290" y="20672"/>
                </a:lnTo>
                <a:lnTo>
                  <a:pt x="11953" y="20268"/>
                </a:lnTo>
                <a:lnTo>
                  <a:pt x="11751" y="20100"/>
                </a:lnTo>
                <a:lnTo>
                  <a:pt x="11583" y="19932"/>
                </a:lnTo>
                <a:lnTo>
                  <a:pt x="11616" y="19864"/>
                </a:lnTo>
                <a:lnTo>
                  <a:pt x="11616" y="19797"/>
                </a:lnTo>
                <a:lnTo>
                  <a:pt x="11886" y="19561"/>
                </a:lnTo>
                <a:lnTo>
                  <a:pt x="13199" y="18484"/>
                </a:lnTo>
                <a:lnTo>
                  <a:pt x="14478" y="17407"/>
                </a:lnTo>
                <a:lnTo>
                  <a:pt x="14545" y="17407"/>
                </a:lnTo>
                <a:lnTo>
                  <a:pt x="14613" y="17339"/>
                </a:lnTo>
                <a:lnTo>
                  <a:pt x="14714" y="17171"/>
                </a:lnTo>
                <a:lnTo>
                  <a:pt x="15320" y="16599"/>
                </a:lnTo>
                <a:lnTo>
                  <a:pt x="15959" y="15993"/>
                </a:lnTo>
                <a:lnTo>
                  <a:pt x="17171" y="14747"/>
                </a:lnTo>
                <a:lnTo>
                  <a:pt x="18417" y="13535"/>
                </a:lnTo>
                <a:lnTo>
                  <a:pt x="19057" y="12929"/>
                </a:lnTo>
                <a:lnTo>
                  <a:pt x="19730" y="12390"/>
                </a:lnTo>
                <a:close/>
                <a:moveTo>
                  <a:pt x="8283" y="20841"/>
                </a:moveTo>
                <a:lnTo>
                  <a:pt x="8216" y="21278"/>
                </a:lnTo>
                <a:lnTo>
                  <a:pt x="8148" y="21716"/>
                </a:lnTo>
                <a:lnTo>
                  <a:pt x="8047" y="21514"/>
                </a:lnTo>
                <a:lnTo>
                  <a:pt x="7980" y="21278"/>
                </a:lnTo>
                <a:lnTo>
                  <a:pt x="7946" y="21211"/>
                </a:lnTo>
                <a:lnTo>
                  <a:pt x="7879" y="21177"/>
                </a:lnTo>
                <a:lnTo>
                  <a:pt x="8283" y="20841"/>
                </a:lnTo>
                <a:close/>
                <a:moveTo>
                  <a:pt x="8923" y="20201"/>
                </a:moveTo>
                <a:lnTo>
                  <a:pt x="8855" y="21009"/>
                </a:lnTo>
                <a:lnTo>
                  <a:pt x="8822" y="21413"/>
                </a:lnTo>
                <a:lnTo>
                  <a:pt x="8721" y="21783"/>
                </a:lnTo>
                <a:lnTo>
                  <a:pt x="8620" y="21211"/>
                </a:lnTo>
                <a:lnTo>
                  <a:pt x="8519" y="20639"/>
                </a:lnTo>
                <a:lnTo>
                  <a:pt x="8923" y="20201"/>
                </a:lnTo>
                <a:close/>
                <a:moveTo>
                  <a:pt x="9125" y="20605"/>
                </a:moveTo>
                <a:lnTo>
                  <a:pt x="9226" y="21009"/>
                </a:lnTo>
                <a:lnTo>
                  <a:pt x="9327" y="21379"/>
                </a:lnTo>
                <a:lnTo>
                  <a:pt x="9394" y="21447"/>
                </a:lnTo>
                <a:lnTo>
                  <a:pt x="9428" y="21480"/>
                </a:lnTo>
                <a:lnTo>
                  <a:pt x="8956" y="21918"/>
                </a:lnTo>
                <a:lnTo>
                  <a:pt x="9024" y="21581"/>
                </a:lnTo>
                <a:lnTo>
                  <a:pt x="9057" y="21278"/>
                </a:lnTo>
                <a:lnTo>
                  <a:pt x="9125" y="20605"/>
                </a:lnTo>
                <a:close/>
                <a:moveTo>
                  <a:pt x="7744" y="21312"/>
                </a:moveTo>
                <a:lnTo>
                  <a:pt x="7778" y="21985"/>
                </a:lnTo>
                <a:lnTo>
                  <a:pt x="7744" y="22659"/>
                </a:lnTo>
                <a:lnTo>
                  <a:pt x="7643" y="22187"/>
                </a:lnTo>
                <a:lnTo>
                  <a:pt x="7576" y="21682"/>
                </a:lnTo>
                <a:lnTo>
                  <a:pt x="7542" y="21649"/>
                </a:lnTo>
                <a:lnTo>
                  <a:pt x="7509" y="21615"/>
                </a:lnTo>
                <a:lnTo>
                  <a:pt x="7441" y="21615"/>
                </a:lnTo>
                <a:lnTo>
                  <a:pt x="7744" y="21312"/>
                </a:lnTo>
                <a:close/>
                <a:moveTo>
                  <a:pt x="8418" y="21514"/>
                </a:moveTo>
                <a:lnTo>
                  <a:pt x="8485" y="21851"/>
                </a:lnTo>
                <a:lnTo>
                  <a:pt x="8586" y="22187"/>
                </a:lnTo>
                <a:lnTo>
                  <a:pt x="7980" y="22692"/>
                </a:lnTo>
                <a:lnTo>
                  <a:pt x="8014" y="22322"/>
                </a:lnTo>
                <a:lnTo>
                  <a:pt x="8014" y="21952"/>
                </a:lnTo>
                <a:lnTo>
                  <a:pt x="8081" y="22086"/>
                </a:lnTo>
                <a:lnTo>
                  <a:pt x="8148" y="22154"/>
                </a:lnTo>
                <a:lnTo>
                  <a:pt x="8216" y="22154"/>
                </a:lnTo>
                <a:lnTo>
                  <a:pt x="8283" y="22120"/>
                </a:lnTo>
                <a:lnTo>
                  <a:pt x="8317" y="22086"/>
                </a:lnTo>
                <a:lnTo>
                  <a:pt x="8384" y="21783"/>
                </a:lnTo>
                <a:lnTo>
                  <a:pt x="8418" y="21514"/>
                </a:lnTo>
                <a:close/>
                <a:moveTo>
                  <a:pt x="7340" y="21682"/>
                </a:moveTo>
                <a:lnTo>
                  <a:pt x="7239" y="22356"/>
                </a:lnTo>
                <a:lnTo>
                  <a:pt x="7206" y="22692"/>
                </a:lnTo>
                <a:lnTo>
                  <a:pt x="7138" y="23029"/>
                </a:lnTo>
                <a:lnTo>
                  <a:pt x="6936" y="22625"/>
                </a:lnTo>
                <a:lnTo>
                  <a:pt x="6734" y="22221"/>
                </a:lnTo>
                <a:lnTo>
                  <a:pt x="7340" y="21682"/>
                </a:lnTo>
                <a:close/>
                <a:moveTo>
                  <a:pt x="7475" y="22524"/>
                </a:moveTo>
                <a:lnTo>
                  <a:pt x="7576" y="23029"/>
                </a:lnTo>
                <a:lnTo>
                  <a:pt x="7307" y="23231"/>
                </a:lnTo>
                <a:lnTo>
                  <a:pt x="7408" y="22861"/>
                </a:lnTo>
                <a:lnTo>
                  <a:pt x="7475" y="22524"/>
                </a:lnTo>
                <a:close/>
                <a:moveTo>
                  <a:pt x="6734" y="22760"/>
                </a:moveTo>
                <a:lnTo>
                  <a:pt x="6903" y="23097"/>
                </a:lnTo>
                <a:lnTo>
                  <a:pt x="7037" y="23400"/>
                </a:lnTo>
                <a:lnTo>
                  <a:pt x="7071" y="23433"/>
                </a:lnTo>
                <a:lnTo>
                  <a:pt x="6667" y="23736"/>
                </a:lnTo>
                <a:lnTo>
                  <a:pt x="6734" y="23265"/>
                </a:lnTo>
                <a:lnTo>
                  <a:pt x="6734" y="22760"/>
                </a:lnTo>
                <a:close/>
                <a:moveTo>
                  <a:pt x="6499" y="22423"/>
                </a:moveTo>
                <a:lnTo>
                  <a:pt x="6499" y="23097"/>
                </a:lnTo>
                <a:lnTo>
                  <a:pt x="6499" y="23433"/>
                </a:lnTo>
                <a:lnTo>
                  <a:pt x="6431" y="23770"/>
                </a:lnTo>
                <a:lnTo>
                  <a:pt x="6330" y="23534"/>
                </a:lnTo>
                <a:lnTo>
                  <a:pt x="6263" y="23299"/>
                </a:lnTo>
                <a:lnTo>
                  <a:pt x="6095" y="22793"/>
                </a:lnTo>
                <a:lnTo>
                  <a:pt x="6499" y="22423"/>
                </a:lnTo>
                <a:close/>
                <a:moveTo>
                  <a:pt x="5792" y="23063"/>
                </a:moveTo>
                <a:lnTo>
                  <a:pt x="5724" y="23736"/>
                </a:lnTo>
                <a:lnTo>
                  <a:pt x="5657" y="24073"/>
                </a:lnTo>
                <a:lnTo>
                  <a:pt x="5556" y="24410"/>
                </a:lnTo>
                <a:lnTo>
                  <a:pt x="5421" y="23938"/>
                </a:lnTo>
                <a:lnTo>
                  <a:pt x="5287" y="23501"/>
                </a:lnTo>
                <a:lnTo>
                  <a:pt x="5792" y="23063"/>
                </a:lnTo>
                <a:close/>
                <a:moveTo>
                  <a:pt x="5994" y="23265"/>
                </a:moveTo>
                <a:lnTo>
                  <a:pt x="6128" y="23669"/>
                </a:lnTo>
                <a:lnTo>
                  <a:pt x="6229" y="23837"/>
                </a:lnTo>
                <a:lnTo>
                  <a:pt x="6330" y="24039"/>
                </a:lnTo>
                <a:lnTo>
                  <a:pt x="5758" y="24511"/>
                </a:lnTo>
                <a:lnTo>
                  <a:pt x="5893" y="24208"/>
                </a:lnTo>
                <a:lnTo>
                  <a:pt x="5960" y="23905"/>
                </a:lnTo>
                <a:lnTo>
                  <a:pt x="5994" y="23265"/>
                </a:lnTo>
                <a:close/>
                <a:moveTo>
                  <a:pt x="4950" y="23770"/>
                </a:moveTo>
                <a:lnTo>
                  <a:pt x="4984" y="24275"/>
                </a:lnTo>
                <a:lnTo>
                  <a:pt x="4950" y="24511"/>
                </a:lnTo>
                <a:lnTo>
                  <a:pt x="4883" y="24746"/>
                </a:lnTo>
                <a:lnTo>
                  <a:pt x="4782" y="24376"/>
                </a:lnTo>
                <a:lnTo>
                  <a:pt x="4714" y="24006"/>
                </a:lnTo>
                <a:lnTo>
                  <a:pt x="4950" y="23770"/>
                </a:lnTo>
                <a:close/>
                <a:moveTo>
                  <a:pt x="4378" y="24309"/>
                </a:moveTo>
                <a:lnTo>
                  <a:pt x="4378" y="24679"/>
                </a:lnTo>
                <a:lnTo>
                  <a:pt x="4344" y="25083"/>
                </a:lnTo>
                <a:lnTo>
                  <a:pt x="4176" y="24477"/>
                </a:lnTo>
                <a:lnTo>
                  <a:pt x="4378" y="24309"/>
                </a:lnTo>
                <a:close/>
                <a:moveTo>
                  <a:pt x="5219" y="24140"/>
                </a:moveTo>
                <a:lnTo>
                  <a:pt x="5320" y="24410"/>
                </a:lnTo>
                <a:lnTo>
                  <a:pt x="5421" y="24713"/>
                </a:lnTo>
                <a:lnTo>
                  <a:pt x="5455" y="24746"/>
                </a:lnTo>
                <a:lnTo>
                  <a:pt x="5017" y="25150"/>
                </a:lnTo>
                <a:lnTo>
                  <a:pt x="5017" y="25150"/>
                </a:lnTo>
                <a:lnTo>
                  <a:pt x="5118" y="24915"/>
                </a:lnTo>
                <a:lnTo>
                  <a:pt x="5186" y="24645"/>
                </a:lnTo>
                <a:lnTo>
                  <a:pt x="5186" y="24376"/>
                </a:lnTo>
                <a:lnTo>
                  <a:pt x="5219" y="24140"/>
                </a:lnTo>
                <a:close/>
                <a:moveTo>
                  <a:pt x="3805" y="24814"/>
                </a:moveTo>
                <a:lnTo>
                  <a:pt x="3805" y="25352"/>
                </a:lnTo>
                <a:lnTo>
                  <a:pt x="3738" y="25857"/>
                </a:lnTo>
                <a:lnTo>
                  <a:pt x="3502" y="25083"/>
                </a:lnTo>
                <a:lnTo>
                  <a:pt x="3805" y="24814"/>
                </a:lnTo>
                <a:close/>
                <a:moveTo>
                  <a:pt x="3199" y="25386"/>
                </a:moveTo>
                <a:lnTo>
                  <a:pt x="3199" y="25790"/>
                </a:lnTo>
                <a:lnTo>
                  <a:pt x="3199" y="26194"/>
                </a:lnTo>
                <a:lnTo>
                  <a:pt x="3065" y="25487"/>
                </a:lnTo>
                <a:lnTo>
                  <a:pt x="3199" y="25386"/>
                </a:lnTo>
                <a:close/>
                <a:moveTo>
                  <a:pt x="4613" y="24645"/>
                </a:moveTo>
                <a:lnTo>
                  <a:pt x="4681" y="24915"/>
                </a:lnTo>
                <a:lnTo>
                  <a:pt x="4782" y="25184"/>
                </a:lnTo>
                <a:lnTo>
                  <a:pt x="4849" y="25251"/>
                </a:lnTo>
                <a:lnTo>
                  <a:pt x="4916" y="25251"/>
                </a:lnTo>
                <a:lnTo>
                  <a:pt x="4512" y="25655"/>
                </a:lnTo>
                <a:lnTo>
                  <a:pt x="4075" y="26093"/>
                </a:lnTo>
                <a:lnTo>
                  <a:pt x="3851" y="26338"/>
                </a:lnTo>
                <a:lnTo>
                  <a:pt x="3873" y="26295"/>
                </a:lnTo>
                <a:lnTo>
                  <a:pt x="3974" y="25992"/>
                </a:lnTo>
                <a:lnTo>
                  <a:pt x="4007" y="25655"/>
                </a:lnTo>
                <a:lnTo>
                  <a:pt x="4075" y="25016"/>
                </a:lnTo>
                <a:lnTo>
                  <a:pt x="4142" y="25319"/>
                </a:lnTo>
                <a:lnTo>
                  <a:pt x="4277" y="25588"/>
                </a:lnTo>
                <a:lnTo>
                  <a:pt x="4310" y="25655"/>
                </a:lnTo>
                <a:lnTo>
                  <a:pt x="4378" y="25655"/>
                </a:lnTo>
                <a:lnTo>
                  <a:pt x="4445" y="25622"/>
                </a:lnTo>
                <a:lnTo>
                  <a:pt x="4512" y="25588"/>
                </a:lnTo>
                <a:lnTo>
                  <a:pt x="4546" y="25352"/>
                </a:lnTo>
                <a:lnTo>
                  <a:pt x="4580" y="25117"/>
                </a:lnTo>
                <a:lnTo>
                  <a:pt x="4613" y="24645"/>
                </a:lnTo>
                <a:close/>
                <a:moveTo>
                  <a:pt x="3435" y="25790"/>
                </a:moveTo>
                <a:lnTo>
                  <a:pt x="3637" y="26329"/>
                </a:lnTo>
                <a:lnTo>
                  <a:pt x="3704" y="26396"/>
                </a:lnTo>
                <a:lnTo>
                  <a:pt x="3772" y="26396"/>
                </a:lnTo>
                <a:lnTo>
                  <a:pt x="3820" y="26372"/>
                </a:lnTo>
                <a:lnTo>
                  <a:pt x="3368" y="26867"/>
                </a:lnTo>
                <a:lnTo>
                  <a:pt x="3435" y="26329"/>
                </a:lnTo>
                <a:lnTo>
                  <a:pt x="3435" y="25790"/>
                </a:lnTo>
                <a:close/>
                <a:moveTo>
                  <a:pt x="11414" y="19999"/>
                </a:moveTo>
                <a:lnTo>
                  <a:pt x="11549" y="20235"/>
                </a:lnTo>
                <a:lnTo>
                  <a:pt x="11751" y="20437"/>
                </a:lnTo>
                <a:lnTo>
                  <a:pt x="12121" y="20807"/>
                </a:lnTo>
                <a:lnTo>
                  <a:pt x="12559" y="21278"/>
                </a:lnTo>
                <a:lnTo>
                  <a:pt x="12795" y="21480"/>
                </a:lnTo>
                <a:lnTo>
                  <a:pt x="13064" y="21649"/>
                </a:lnTo>
                <a:lnTo>
                  <a:pt x="12155" y="22524"/>
                </a:lnTo>
                <a:lnTo>
                  <a:pt x="9798" y="24780"/>
                </a:lnTo>
                <a:lnTo>
                  <a:pt x="7475" y="27036"/>
                </a:lnTo>
                <a:lnTo>
                  <a:pt x="7441" y="27036"/>
                </a:lnTo>
                <a:lnTo>
                  <a:pt x="6936" y="26531"/>
                </a:lnTo>
                <a:lnTo>
                  <a:pt x="6465" y="26059"/>
                </a:lnTo>
                <a:lnTo>
                  <a:pt x="5994" y="25554"/>
                </a:lnTo>
                <a:lnTo>
                  <a:pt x="5522" y="25016"/>
                </a:lnTo>
                <a:lnTo>
                  <a:pt x="6499" y="24174"/>
                </a:lnTo>
                <a:lnTo>
                  <a:pt x="6566" y="24140"/>
                </a:lnTo>
                <a:lnTo>
                  <a:pt x="7677" y="23231"/>
                </a:lnTo>
                <a:lnTo>
                  <a:pt x="7711" y="23299"/>
                </a:lnTo>
                <a:lnTo>
                  <a:pt x="7845" y="23299"/>
                </a:lnTo>
                <a:lnTo>
                  <a:pt x="7879" y="23231"/>
                </a:lnTo>
                <a:lnTo>
                  <a:pt x="7913" y="23029"/>
                </a:lnTo>
                <a:lnTo>
                  <a:pt x="9226" y="21952"/>
                </a:lnTo>
                <a:lnTo>
                  <a:pt x="10337" y="20975"/>
                </a:lnTo>
                <a:lnTo>
                  <a:pt x="11414" y="19999"/>
                </a:lnTo>
                <a:close/>
                <a:moveTo>
                  <a:pt x="21111" y="14410"/>
                </a:moveTo>
                <a:lnTo>
                  <a:pt x="21077" y="14612"/>
                </a:lnTo>
                <a:lnTo>
                  <a:pt x="21043" y="14848"/>
                </a:lnTo>
                <a:lnTo>
                  <a:pt x="20909" y="15252"/>
                </a:lnTo>
                <a:lnTo>
                  <a:pt x="20707" y="15656"/>
                </a:lnTo>
                <a:lnTo>
                  <a:pt x="20471" y="15993"/>
                </a:lnTo>
                <a:lnTo>
                  <a:pt x="20000" y="16599"/>
                </a:lnTo>
                <a:lnTo>
                  <a:pt x="19528" y="17171"/>
                </a:lnTo>
                <a:lnTo>
                  <a:pt x="18990" y="17710"/>
                </a:lnTo>
                <a:lnTo>
                  <a:pt x="18451" y="18215"/>
                </a:lnTo>
                <a:lnTo>
                  <a:pt x="17340" y="19225"/>
                </a:lnTo>
                <a:lnTo>
                  <a:pt x="16229" y="20201"/>
                </a:lnTo>
                <a:lnTo>
                  <a:pt x="15084" y="21177"/>
                </a:lnTo>
                <a:lnTo>
                  <a:pt x="14007" y="22187"/>
                </a:lnTo>
                <a:lnTo>
                  <a:pt x="12896" y="23265"/>
                </a:lnTo>
                <a:lnTo>
                  <a:pt x="11751" y="24342"/>
                </a:lnTo>
                <a:lnTo>
                  <a:pt x="10572" y="25352"/>
                </a:lnTo>
                <a:lnTo>
                  <a:pt x="9394" y="26329"/>
                </a:lnTo>
                <a:lnTo>
                  <a:pt x="8317" y="27271"/>
                </a:lnTo>
                <a:lnTo>
                  <a:pt x="9327" y="26329"/>
                </a:lnTo>
                <a:lnTo>
                  <a:pt x="10303" y="25386"/>
                </a:lnTo>
                <a:lnTo>
                  <a:pt x="12727" y="23231"/>
                </a:lnTo>
                <a:lnTo>
                  <a:pt x="13906" y="22120"/>
                </a:lnTo>
                <a:lnTo>
                  <a:pt x="15050" y="21009"/>
                </a:lnTo>
                <a:lnTo>
                  <a:pt x="15589" y="20504"/>
                </a:lnTo>
                <a:lnTo>
                  <a:pt x="16128" y="20033"/>
                </a:lnTo>
                <a:lnTo>
                  <a:pt x="17205" y="19124"/>
                </a:lnTo>
                <a:lnTo>
                  <a:pt x="18282" y="18181"/>
                </a:lnTo>
                <a:lnTo>
                  <a:pt x="18821" y="17710"/>
                </a:lnTo>
                <a:lnTo>
                  <a:pt x="19360" y="17205"/>
                </a:lnTo>
                <a:lnTo>
                  <a:pt x="19697" y="16834"/>
                </a:lnTo>
                <a:lnTo>
                  <a:pt x="20033" y="16430"/>
                </a:lnTo>
                <a:lnTo>
                  <a:pt x="20336" y="16026"/>
                </a:lnTo>
                <a:lnTo>
                  <a:pt x="20606" y="15589"/>
                </a:lnTo>
                <a:lnTo>
                  <a:pt x="20774" y="15353"/>
                </a:lnTo>
                <a:lnTo>
                  <a:pt x="20909" y="15050"/>
                </a:lnTo>
                <a:lnTo>
                  <a:pt x="21043" y="14747"/>
                </a:lnTo>
                <a:lnTo>
                  <a:pt x="21077" y="14444"/>
                </a:lnTo>
                <a:lnTo>
                  <a:pt x="21111" y="14410"/>
                </a:lnTo>
                <a:close/>
                <a:moveTo>
                  <a:pt x="2661" y="25891"/>
                </a:moveTo>
                <a:lnTo>
                  <a:pt x="2627" y="26699"/>
                </a:lnTo>
                <a:lnTo>
                  <a:pt x="2593" y="27137"/>
                </a:lnTo>
                <a:lnTo>
                  <a:pt x="2526" y="27541"/>
                </a:lnTo>
                <a:lnTo>
                  <a:pt x="2425" y="27204"/>
                </a:lnTo>
                <a:lnTo>
                  <a:pt x="2391" y="26901"/>
                </a:lnTo>
                <a:lnTo>
                  <a:pt x="2324" y="26228"/>
                </a:lnTo>
                <a:lnTo>
                  <a:pt x="2661" y="25891"/>
                </a:lnTo>
                <a:close/>
                <a:moveTo>
                  <a:pt x="2896" y="25925"/>
                </a:moveTo>
                <a:lnTo>
                  <a:pt x="2997" y="26463"/>
                </a:lnTo>
                <a:lnTo>
                  <a:pt x="3098" y="27036"/>
                </a:lnTo>
                <a:lnTo>
                  <a:pt x="3132" y="27069"/>
                </a:lnTo>
                <a:lnTo>
                  <a:pt x="3166" y="27103"/>
                </a:lnTo>
                <a:lnTo>
                  <a:pt x="2762" y="27608"/>
                </a:lnTo>
                <a:lnTo>
                  <a:pt x="2829" y="27170"/>
                </a:lnTo>
                <a:lnTo>
                  <a:pt x="2863" y="26766"/>
                </a:lnTo>
                <a:lnTo>
                  <a:pt x="2896" y="25925"/>
                </a:lnTo>
                <a:close/>
                <a:moveTo>
                  <a:pt x="2021" y="26531"/>
                </a:moveTo>
                <a:lnTo>
                  <a:pt x="1987" y="27204"/>
                </a:lnTo>
                <a:lnTo>
                  <a:pt x="1920" y="27877"/>
                </a:lnTo>
                <a:lnTo>
                  <a:pt x="1684" y="26867"/>
                </a:lnTo>
                <a:lnTo>
                  <a:pt x="2021" y="26531"/>
                </a:lnTo>
                <a:close/>
                <a:moveTo>
                  <a:pt x="1415" y="27170"/>
                </a:moveTo>
                <a:lnTo>
                  <a:pt x="1415" y="27776"/>
                </a:lnTo>
                <a:lnTo>
                  <a:pt x="1381" y="28349"/>
                </a:lnTo>
                <a:lnTo>
                  <a:pt x="1280" y="27911"/>
                </a:lnTo>
                <a:lnTo>
                  <a:pt x="1145" y="27440"/>
                </a:lnTo>
                <a:lnTo>
                  <a:pt x="1415" y="27170"/>
                </a:lnTo>
                <a:close/>
                <a:moveTo>
                  <a:pt x="2223" y="27372"/>
                </a:moveTo>
                <a:lnTo>
                  <a:pt x="2324" y="27675"/>
                </a:lnTo>
                <a:lnTo>
                  <a:pt x="2458" y="27945"/>
                </a:lnTo>
                <a:lnTo>
                  <a:pt x="2458" y="27978"/>
                </a:lnTo>
                <a:lnTo>
                  <a:pt x="2056" y="28443"/>
                </a:lnTo>
                <a:lnTo>
                  <a:pt x="2056" y="28443"/>
                </a:lnTo>
                <a:lnTo>
                  <a:pt x="2155" y="27911"/>
                </a:lnTo>
                <a:lnTo>
                  <a:pt x="2223" y="27372"/>
                </a:lnTo>
                <a:close/>
                <a:moveTo>
                  <a:pt x="977" y="27642"/>
                </a:moveTo>
                <a:lnTo>
                  <a:pt x="1044" y="27945"/>
                </a:lnTo>
                <a:lnTo>
                  <a:pt x="1112" y="28281"/>
                </a:lnTo>
                <a:lnTo>
                  <a:pt x="1213" y="28584"/>
                </a:lnTo>
                <a:lnTo>
                  <a:pt x="1347" y="28887"/>
                </a:lnTo>
                <a:lnTo>
                  <a:pt x="1415" y="28955"/>
                </a:lnTo>
                <a:lnTo>
                  <a:pt x="1482" y="28955"/>
                </a:lnTo>
                <a:lnTo>
                  <a:pt x="1549" y="28921"/>
                </a:lnTo>
                <a:lnTo>
                  <a:pt x="1583" y="28854"/>
                </a:lnTo>
                <a:lnTo>
                  <a:pt x="1650" y="28349"/>
                </a:lnTo>
                <a:lnTo>
                  <a:pt x="1650" y="27810"/>
                </a:lnTo>
                <a:lnTo>
                  <a:pt x="1819" y="28450"/>
                </a:lnTo>
                <a:lnTo>
                  <a:pt x="1852" y="28517"/>
                </a:lnTo>
                <a:lnTo>
                  <a:pt x="1953" y="28517"/>
                </a:lnTo>
                <a:lnTo>
                  <a:pt x="2021" y="28483"/>
                </a:lnTo>
                <a:lnTo>
                  <a:pt x="1482" y="29123"/>
                </a:lnTo>
                <a:lnTo>
                  <a:pt x="910" y="29695"/>
                </a:lnTo>
                <a:lnTo>
                  <a:pt x="910" y="29224"/>
                </a:lnTo>
                <a:lnTo>
                  <a:pt x="910" y="28719"/>
                </a:lnTo>
                <a:lnTo>
                  <a:pt x="910" y="28180"/>
                </a:lnTo>
                <a:lnTo>
                  <a:pt x="910" y="27675"/>
                </a:lnTo>
                <a:lnTo>
                  <a:pt x="977" y="27642"/>
                </a:lnTo>
                <a:close/>
                <a:moveTo>
                  <a:pt x="405" y="28281"/>
                </a:moveTo>
                <a:lnTo>
                  <a:pt x="337" y="29123"/>
                </a:lnTo>
                <a:lnTo>
                  <a:pt x="304" y="29662"/>
                </a:lnTo>
                <a:lnTo>
                  <a:pt x="270" y="29763"/>
                </a:lnTo>
                <a:lnTo>
                  <a:pt x="236" y="29628"/>
                </a:lnTo>
                <a:lnTo>
                  <a:pt x="203" y="29359"/>
                </a:lnTo>
                <a:lnTo>
                  <a:pt x="203" y="28955"/>
                </a:lnTo>
                <a:lnTo>
                  <a:pt x="203" y="28753"/>
                </a:lnTo>
                <a:lnTo>
                  <a:pt x="169" y="28551"/>
                </a:lnTo>
                <a:lnTo>
                  <a:pt x="203" y="28517"/>
                </a:lnTo>
                <a:lnTo>
                  <a:pt x="270" y="28483"/>
                </a:lnTo>
                <a:lnTo>
                  <a:pt x="304" y="28450"/>
                </a:lnTo>
                <a:lnTo>
                  <a:pt x="304" y="28382"/>
                </a:lnTo>
                <a:lnTo>
                  <a:pt x="405" y="28281"/>
                </a:lnTo>
                <a:close/>
                <a:moveTo>
                  <a:pt x="18653" y="17003"/>
                </a:moveTo>
                <a:lnTo>
                  <a:pt x="18181" y="17407"/>
                </a:lnTo>
                <a:lnTo>
                  <a:pt x="17744" y="17811"/>
                </a:lnTo>
                <a:lnTo>
                  <a:pt x="15522" y="20066"/>
                </a:lnTo>
                <a:lnTo>
                  <a:pt x="13266" y="22255"/>
                </a:lnTo>
                <a:lnTo>
                  <a:pt x="12155" y="23332"/>
                </a:lnTo>
                <a:lnTo>
                  <a:pt x="10977" y="24376"/>
                </a:lnTo>
                <a:lnTo>
                  <a:pt x="9832" y="25386"/>
                </a:lnTo>
                <a:lnTo>
                  <a:pt x="8687" y="26463"/>
                </a:lnTo>
                <a:lnTo>
                  <a:pt x="6532" y="28618"/>
                </a:lnTo>
                <a:lnTo>
                  <a:pt x="5994" y="29123"/>
                </a:lnTo>
                <a:lnTo>
                  <a:pt x="5421" y="29628"/>
                </a:lnTo>
                <a:lnTo>
                  <a:pt x="4277" y="30638"/>
                </a:lnTo>
                <a:lnTo>
                  <a:pt x="3267" y="31615"/>
                </a:lnTo>
                <a:lnTo>
                  <a:pt x="2762" y="32086"/>
                </a:lnTo>
                <a:lnTo>
                  <a:pt x="2492" y="32288"/>
                </a:lnTo>
                <a:lnTo>
                  <a:pt x="2223" y="32490"/>
                </a:lnTo>
                <a:lnTo>
                  <a:pt x="1785" y="32759"/>
                </a:lnTo>
                <a:lnTo>
                  <a:pt x="2054" y="32524"/>
                </a:lnTo>
                <a:lnTo>
                  <a:pt x="2324" y="32254"/>
                </a:lnTo>
                <a:lnTo>
                  <a:pt x="2795" y="31749"/>
                </a:lnTo>
                <a:lnTo>
                  <a:pt x="3704" y="30874"/>
                </a:lnTo>
                <a:lnTo>
                  <a:pt x="4580" y="30032"/>
                </a:lnTo>
                <a:lnTo>
                  <a:pt x="6431" y="28382"/>
                </a:lnTo>
                <a:lnTo>
                  <a:pt x="8317" y="26632"/>
                </a:lnTo>
                <a:lnTo>
                  <a:pt x="10168" y="24847"/>
                </a:lnTo>
                <a:lnTo>
                  <a:pt x="11987" y="23063"/>
                </a:lnTo>
                <a:lnTo>
                  <a:pt x="13838" y="21278"/>
                </a:lnTo>
                <a:lnTo>
                  <a:pt x="15522" y="19662"/>
                </a:lnTo>
                <a:lnTo>
                  <a:pt x="16330" y="18888"/>
                </a:lnTo>
                <a:lnTo>
                  <a:pt x="17205" y="18114"/>
                </a:lnTo>
                <a:lnTo>
                  <a:pt x="17912" y="17541"/>
                </a:lnTo>
                <a:lnTo>
                  <a:pt x="18653" y="17003"/>
                </a:lnTo>
                <a:close/>
                <a:moveTo>
                  <a:pt x="8115" y="0"/>
                </a:moveTo>
                <a:lnTo>
                  <a:pt x="4479" y="2929"/>
                </a:lnTo>
                <a:lnTo>
                  <a:pt x="3940" y="3401"/>
                </a:lnTo>
                <a:lnTo>
                  <a:pt x="3401" y="3872"/>
                </a:lnTo>
                <a:lnTo>
                  <a:pt x="2930" y="4377"/>
                </a:lnTo>
                <a:lnTo>
                  <a:pt x="2458" y="4882"/>
                </a:lnTo>
                <a:lnTo>
                  <a:pt x="1886" y="5555"/>
                </a:lnTo>
                <a:lnTo>
                  <a:pt x="1314" y="6195"/>
                </a:lnTo>
                <a:lnTo>
                  <a:pt x="1011" y="6532"/>
                </a:lnTo>
                <a:lnTo>
                  <a:pt x="708" y="6801"/>
                </a:lnTo>
                <a:lnTo>
                  <a:pt x="371" y="7071"/>
                </a:lnTo>
                <a:lnTo>
                  <a:pt x="1" y="7340"/>
                </a:lnTo>
                <a:lnTo>
                  <a:pt x="1" y="7609"/>
                </a:lnTo>
                <a:lnTo>
                  <a:pt x="102" y="7542"/>
                </a:lnTo>
                <a:lnTo>
                  <a:pt x="236" y="7744"/>
                </a:lnTo>
                <a:lnTo>
                  <a:pt x="371" y="7879"/>
                </a:lnTo>
                <a:lnTo>
                  <a:pt x="708" y="8182"/>
                </a:lnTo>
                <a:lnTo>
                  <a:pt x="1078" y="8518"/>
                </a:lnTo>
                <a:lnTo>
                  <a:pt x="1415" y="8889"/>
                </a:lnTo>
                <a:lnTo>
                  <a:pt x="1718" y="9259"/>
                </a:lnTo>
                <a:lnTo>
                  <a:pt x="2021" y="9629"/>
                </a:lnTo>
                <a:lnTo>
                  <a:pt x="3267" y="11245"/>
                </a:lnTo>
                <a:lnTo>
                  <a:pt x="3906" y="12020"/>
                </a:lnTo>
                <a:lnTo>
                  <a:pt x="4243" y="12424"/>
                </a:lnTo>
                <a:lnTo>
                  <a:pt x="4613" y="12760"/>
                </a:lnTo>
                <a:lnTo>
                  <a:pt x="5017" y="13164"/>
                </a:lnTo>
                <a:lnTo>
                  <a:pt x="5388" y="13568"/>
                </a:lnTo>
                <a:lnTo>
                  <a:pt x="6061" y="14444"/>
                </a:lnTo>
                <a:lnTo>
                  <a:pt x="6364" y="14814"/>
                </a:lnTo>
                <a:lnTo>
                  <a:pt x="6701" y="15185"/>
                </a:lnTo>
                <a:lnTo>
                  <a:pt x="7374" y="15858"/>
                </a:lnTo>
                <a:lnTo>
                  <a:pt x="8014" y="16632"/>
                </a:lnTo>
                <a:lnTo>
                  <a:pt x="8687" y="17373"/>
                </a:lnTo>
                <a:lnTo>
                  <a:pt x="9024" y="17777"/>
                </a:lnTo>
                <a:lnTo>
                  <a:pt x="9360" y="18114"/>
                </a:lnTo>
                <a:lnTo>
                  <a:pt x="9731" y="18417"/>
                </a:lnTo>
                <a:lnTo>
                  <a:pt x="10168" y="18686"/>
                </a:lnTo>
                <a:lnTo>
                  <a:pt x="9125" y="19696"/>
                </a:lnTo>
                <a:lnTo>
                  <a:pt x="9024" y="19696"/>
                </a:lnTo>
                <a:lnTo>
                  <a:pt x="8990" y="19730"/>
                </a:lnTo>
                <a:lnTo>
                  <a:pt x="8990" y="19797"/>
                </a:lnTo>
                <a:lnTo>
                  <a:pt x="8956" y="19831"/>
                </a:lnTo>
                <a:lnTo>
                  <a:pt x="8956" y="19864"/>
                </a:lnTo>
                <a:lnTo>
                  <a:pt x="8047" y="20740"/>
                </a:lnTo>
                <a:lnTo>
                  <a:pt x="7105" y="21581"/>
                </a:lnTo>
                <a:lnTo>
                  <a:pt x="5219" y="23231"/>
                </a:lnTo>
                <a:lnTo>
                  <a:pt x="5186" y="23097"/>
                </a:lnTo>
                <a:lnTo>
                  <a:pt x="5118" y="23029"/>
                </a:lnTo>
                <a:lnTo>
                  <a:pt x="5051" y="23029"/>
                </a:lnTo>
                <a:lnTo>
                  <a:pt x="4950" y="23063"/>
                </a:lnTo>
                <a:lnTo>
                  <a:pt x="4950" y="23130"/>
                </a:lnTo>
                <a:lnTo>
                  <a:pt x="4950" y="23501"/>
                </a:lnTo>
                <a:lnTo>
                  <a:pt x="4681" y="23736"/>
                </a:lnTo>
                <a:lnTo>
                  <a:pt x="4647" y="23669"/>
                </a:lnTo>
                <a:lnTo>
                  <a:pt x="4613" y="23635"/>
                </a:lnTo>
                <a:lnTo>
                  <a:pt x="4580" y="23602"/>
                </a:lnTo>
                <a:lnTo>
                  <a:pt x="4479" y="23602"/>
                </a:lnTo>
                <a:lnTo>
                  <a:pt x="3772" y="22928"/>
                </a:lnTo>
                <a:lnTo>
                  <a:pt x="3065" y="22255"/>
                </a:lnTo>
                <a:lnTo>
                  <a:pt x="1718" y="20841"/>
                </a:lnTo>
                <a:lnTo>
                  <a:pt x="68" y="19191"/>
                </a:lnTo>
                <a:lnTo>
                  <a:pt x="1" y="19090"/>
                </a:lnTo>
                <a:lnTo>
                  <a:pt x="1" y="19393"/>
                </a:lnTo>
                <a:lnTo>
                  <a:pt x="135" y="19528"/>
                </a:lnTo>
                <a:lnTo>
                  <a:pt x="1751" y="21211"/>
                </a:lnTo>
                <a:lnTo>
                  <a:pt x="3031" y="22558"/>
                </a:lnTo>
                <a:lnTo>
                  <a:pt x="3704" y="23231"/>
                </a:lnTo>
                <a:lnTo>
                  <a:pt x="4411" y="23871"/>
                </a:lnTo>
                <a:lnTo>
                  <a:pt x="4378" y="23972"/>
                </a:lnTo>
                <a:lnTo>
                  <a:pt x="4108" y="24241"/>
                </a:lnTo>
                <a:lnTo>
                  <a:pt x="4075" y="24140"/>
                </a:lnTo>
                <a:lnTo>
                  <a:pt x="4041" y="24073"/>
                </a:lnTo>
                <a:lnTo>
                  <a:pt x="3940" y="24073"/>
                </a:lnTo>
                <a:lnTo>
                  <a:pt x="3873" y="24107"/>
                </a:lnTo>
                <a:lnTo>
                  <a:pt x="3839" y="24174"/>
                </a:lnTo>
                <a:lnTo>
                  <a:pt x="3839" y="24477"/>
                </a:lnTo>
                <a:lnTo>
                  <a:pt x="3401" y="24847"/>
                </a:lnTo>
                <a:lnTo>
                  <a:pt x="3401" y="24814"/>
                </a:lnTo>
                <a:lnTo>
                  <a:pt x="3334" y="24746"/>
                </a:lnTo>
                <a:lnTo>
                  <a:pt x="3267" y="24746"/>
                </a:lnTo>
                <a:lnTo>
                  <a:pt x="3199" y="24780"/>
                </a:lnTo>
                <a:lnTo>
                  <a:pt x="3166" y="24814"/>
                </a:lnTo>
                <a:lnTo>
                  <a:pt x="3166" y="24847"/>
                </a:lnTo>
                <a:lnTo>
                  <a:pt x="3166" y="25083"/>
                </a:lnTo>
                <a:lnTo>
                  <a:pt x="2997" y="25218"/>
                </a:lnTo>
                <a:lnTo>
                  <a:pt x="2997" y="25150"/>
                </a:lnTo>
                <a:lnTo>
                  <a:pt x="2930" y="25083"/>
                </a:lnTo>
                <a:lnTo>
                  <a:pt x="2863" y="25049"/>
                </a:lnTo>
                <a:lnTo>
                  <a:pt x="2795" y="25083"/>
                </a:lnTo>
                <a:lnTo>
                  <a:pt x="2762" y="25150"/>
                </a:lnTo>
                <a:lnTo>
                  <a:pt x="2694" y="25521"/>
                </a:lnTo>
                <a:lnTo>
                  <a:pt x="2256" y="25925"/>
                </a:lnTo>
                <a:lnTo>
                  <a:pt x="2256" y="25857"/>
                </a:lnTo>
                <a:lnTo>
                  <a:pt x="2223" y="25824"/>
                </a:lnTo>
                <a:lnTo>
                  <a:pt x="2189" y="25790"/>
                </a:lnTo>
                <a:lnTo>
                  <a:pt x="2122" y="25790"/>
                </a:lnTo>
                <a:lnTo>
                  <a:pt x="2054" y="25824"/>
                </a:lnTo>
                <a:lnTo>
                  <a:pt x="2021" y="25891"/>
                </a:lnTo>
                <a:lnTo>
                  <a:pt x="2021" y="26160"/>
                </a:lnTo>
                <a:lnTo>
                  <a:pt x="1617" y="26564"/>
                </a:lnTo>
                <a:lnTo>
                  <a:pt x="1549" y="26531"/>
                </a:lnTo>
                <a:lnTo>
                  <a:pt x="1482" y="26531"/>
                </a:lnTo>
                <a:lnTo>
                  <a:pt x="1415" y="26564"/>
                </a:lnTo>
                <a:lnTo>
                  <a:pt x="1381" y="26632"/>
                </a:lnTo>
                <a:lnTo>
                  <a:pt x="1381" y="26766"/>
                </a:lnTo>
                <a:lnTo>
                  <a:pt x="1011" y="27170"/>
                </a:lnTo>
                <a:lnTo>
                  <a:pt x="977" y="27103"/>
                </a:lnTo>
                <a:lnTo>
                  <a:pt x="943" y="27036"/>
                </a:lnTo>
                <a:lnTo>
                  <a:pt x="876" y="27036"/>
                </a:lnTo>
                <a:lnTo>
                  <a:pt x="809" y="27069"/>
                </a:lnTo>
                <a:lnTo>
                  <a:pt x="775" y="27137"/>
                </a:lnTo>
                <a:lnTo>
                  <a:pt x="708" y="27507"/>
                </a:lnTo>
                <a:lnTo>
                  <a:pt x="640" y="27574"/>
                </a:lnTo>
                <a:lnTo>
                  <a:pt x="607" y="27541"/>
                </a:lnTo>
                <a:lnTo>
                  <a:pt x="607" y="27507"/>
                </a:lnTo>
                <a:lnTo>
                  <a:pt x="506" y="27473"/>
                </a:lnTo>
                <a:lnTo>
                  <a:pt x="438" y="27507"/>
                </a:lnTo>
                <a:lnTo>
                  <a:pt x="405" y="27541"/>
                </a:lnTo>
                <a:lnTo>
                  <a:pt x="405" y="27574"/>
                </a:lnTo>
                <a:lnTo>
                  <a:pt x="405" y="27844"/>
                </a:lnTo>
                <a:lnTo>
                  <a:pt x="102" y="28214"/>
                </a:lnTo>
                <a:lnTo>
                  <a:pt x="34" y="28214"/>
                </a:lnTo>
                <a:lnTo>
                  <a:pt x="1" y="28281"/>
                </a:lnTo>
                <a:lnTo>
                  <a:pt x="1" y="29527"/>
                </a:lnTo>
                <a:lnTo>
                  <a:pt x="34" y="29897"/>
                </a:lnTo>
                <a:lnTo>
                  <a:pt x="68" y="29965"/>
                </a:lnTo>
                <a:lnTo>
                  <a:pt x="135" y="29998"/>
                </a:lnTo>
                <a:lnTo>
                  <a:pt x="371" y="29998"/>
                </a:lnTo>
                <a:lnTo>
                  <a:pt x="438" y="29965"/>
                </a:lnTo>
                <a:lnTo>
                  <a:pt x="472" y="29897"/>
                </a:lnTo>
                <a:lnTo>
                  <a:pt x="573" y="29258"/>
                </a:lnTo>
                <a:lnTo>
                  <a:pt x="674" y="29763"/>
                </a:lnTo>
                <a:lnTo>
                  <a:pt x="708" y="29830"/>
                </a:lnTo>
                <a:lnTo>
                  <a:pt x="775" y="29830"/>
                </a:lnTo>
                <a:lnTo>
                  <a:pt x="405" y="30200"/>
                </a:lnTo>
                <a:lnTo>
                  <a:pt x="1" y="30537"/>
                </a:lnTo>
                <a:lnTo>
                  <a:pt x="1" y="30806"/>
                </a:lnTo>
                <a:lnTo>
                  <a:pt x="573" y="30369"/>
                </a:lnTo>
                <a:lnTo>
                  <a:pt x="1112" y="29864"/>
                </a:lnTo>
                <a:lnTo>
                  <a:pt x="1617" y="29325"/>
                </a:lnTo>
                <a:lnTo>
                  <a:pt x="2088" y="28786"/>
                </a:lnTo>
                <a:lnTo>
                  <a:pt x="3031" y="27675"/>
                </a:lnTo>
                <a:lnTo>
                  <a:pt x="3974" y="26564"/>
                </a:lnTo>
                <a:lnTo>
                  <a:pt x="4647" y="25857"/>
                </a:lnTo>
                <a:lnTo>
                  <a:pt x="5354" y="25184"/>
                </a:lnTo>
                <a:lnTo>
                  <a:pt x="5792" y="25723"/>
                </a:lnTo>
                <a:lnTo>
                  <a:pt x="6263" y="26228"/>
                </a:lnTo>
                <a:lnTo>
                  <a:pt x="6768" y="26699"/>
                </a:lnTo>
                <a:lnTo>
                  <a:pt x="7273" y="27204"/>
                </a:lnTo>
                <a:lnTo>
                  <a:pt x="7307" y="27204"/>
                </a:lnTo>
                <a:lnTo>
                  <a:pt x="6196" y="28214"/>
                </a:lnTo>
                <a:lnTo>
                  <a:pt x="5118" y="29224"/>
                </a:lnTo>
                <a:lnTo>
                  <a:pt x="4243" y="29998"/>
                </a:lnTo>
                <a:lnTo>
                  <a:pt x="3435" y="30806"/>
                </a:lnTo>
                <a:lnTo>
                  <a:pt x="2627" y="31615"/>
                </a:lnTo>
                <a:lnTo>
                  <a:pt x="1785" y="32389"/>
                </a:lnTo>
                <a:lnTo>
                  <a:pt x="1448" y="32658"/>
                </a:lnTo>
                <a:lnTo>
                  <a:pt x="1112" y="32894"/>
                </a:lnTo>
                <a:lnTo>
                  <a:pt x="371" y="33264"/>
                </a:lnTo>
                <a:lnTo>
                  <a:pt x="169" y="33365"/>
                </a:lnTo>
                <a:lnTo>
                  <a:pt x="1" y="33500"/>
                </a:lnTo>
                <a:lnTo>
                  <a:pt x="1" y="33668"/>
                </a:lnTo>
                <a:lnTo>
                  <a:pt x="169" y="33668"/>
                </a:lnTo>
                <a:lnTo>
                  <a:pt x="472" y="33466"/>
                </a:lnTo>
                <a:lnTo>
                  <a:pt x="775" y="33332"/>
                </a:lnTo>
                <a:lnTo>
                  <a:pt x="1347" y="33062"/>
                </a:lnTo>
                <a:lnTo>
                  <a:pt x="1347" y="33062"/>
                </a:lnTo>
                <a:lnTo>
                  <a:pt x="1078" y="33332"/>
                </a:lnTo>
                <a:lnTo>
                  <a:pt x="910" y="33500"/>
                </a:lnTo>
                <a:lnTo>
                  <a:pt x="809" y="33668"/>
                </a:lnTo>
                <a:lnTo>
                  <a:pt x="910" y="33668"/>
                </a:lnTo>
                <a:lnTo>
                  <a:pt x="1078" y="33466"/>
                </a:lnTo>
                <a:lnTo>
                  <a:pt x="1280" y="33264"/>
                </a:lnTo>
                <a:lnTo>
                  <a:pt x="1482" y="33096"/>
                </a:lnTo>
                <a:lnTo>
                  <a:pt x="1718" y="32928"/>
                </a:lnTo>
                <a:lnTo>
                  <a:pt x="2189" y="32625"/>
                </a:lnTo>
                <a:lnTo>
                  <a:pt x="2627" y="32322"/>
                </a:lnTo>
                <a:lnTo>
                  <a:pt x="3199" y="31850"/>
                </a:lnTo>
                <a:lnTo>
                  <a:pt x="3738" y="31345"/>
                </a:lnTo>
                <a:lnTo>
                  <a:pt x="4277" y="30806"/>
                </a:lnTo>
                <a:lnTo>
                  <a:pt x="4815" y="30301"/>
                </a:lnTo>
                <a:lnTo>
                  <a:pt x="5926" y="29291"/>
                </a:lnTo>
                <a:lnTo>
                  <a:pt x="6499" y="28786"/>
                </a:lnTo>
                <a:lnTo>
                  <a:pt x="7037" y="28248"/>
                </a:lnTo>
                <a:lnTo>
                  <a:pt x="8115" y="27170"/>
                </a:lnTo>
                <a:lnTo>
                  <a:pt x="9192" y="26093"/>
                </a:lnTo>
                <a:lnTo>
                  <a:pt x="9764" y="25588"/>
                </a:lnTo>
                <a:lnTo>
                  <a:pt x="10337" y="25049"/>
                </a:lnTo>
                <a:lnTo>
                  <a:pt x="11482" y="24039"/>
                </a:lnTo>
                <a:lnTo>
                  <a:pt x="12660" y="22962"/>
                </a:lnTo>
                <a:lnTo>
                  <a:pt x="13805" y="21884"/>
                </a:lnTo>
                <a:lnTo>
                  <a:pt x="16027" y="19662"/>
                </a:lnTo>
                <a:lnTo>
                  <a:pt x="18249" y="17440"/>
                </a:lnTo>
                <a:lnTo>
                  <a:pt x="18855" y="16902"/>
                </a:lnTo>
                <a:lnTo>
                  <a:pt x="19495" y="16363"/>
                </a:lnTo>
                <a:lnTo>
                  <a:pt x="19225" y="16801"/>
                </a:lnTo>
                <a:lnTo>
                  <a:pt x="18821" y="17306"/>
                </a:lnTo>
                <a:lnTo>
                  <a:pt x="18350" y="17811"/>
                </a:lnTo>
                <a:lnTo>
                  <a:pt x="18148" y="17979"/>
                </a:lnTo>
                <a:lnTo>
                  <a:pt x="17912" y="18147"/>
                </a:lnTo>
                <a:lnTo>
                  <a:pt x="17474" y="18450"/>
                </a:lnTo>
                <a:lnTo>
                  <a:pt x="17676" y="18383"/>
                </a:lnTo>
                <a:lnTo>
                  <a:pt x="17912" y="18282"/>
                </a:lnTo>
                <a:lnTo>
                  <a:pt x="18282" y="17979"/>
                </a:lnTo>
                <a:lnTo>
                  <a:pt x="18484" y="17777"/>
                </a:lnTo>
                <a:lnTo>
                  <a:pt x="18720" y="17541"/>
                </a:lnTo>
                <a:lnTo>
                  <a:pt x="19091" y="17070"/>
                </a:lnTo>
                <a:lnTo>
                  <a:pt x="19427" y="16599"/>
                </a:lnTo>
                <a:lnTo>
                  <a:pt x="19730" y="16161"/>
                </a:lnTo>
                <a:lnTo>
                  <a:pt x="20067" y="15858"/>
                </a:lnTo>
                <a:lnTo>
                  <a:pt x="20370" y="15521"/>
                </a:lnTo>
                <a:lnTo>
                  <a:pt x="20639" y="15185"/>
                </a:lnTo>
                <a:lnTo>
                  <a:pt x="20875" y="14814"/>
                </a:lnTo>
                <a:lnTo>
                  <a:pt x="20740" y="15151"/>
                </a:lnTo>
                <a:lnTo>
                  <a:pt x="20471" y="15656"/>
                </a:lnTo>
                <a:lnTo>
                  <a:pt x="20168" y="16127"/>
                </a:lnTo>
                <a:lnTo>
                  <a:pt x="19730" y="16700"/>
                </a:lnTo>
                <a:lnTo>
                  <a:pt x="19225" y="17205"/>
                </a:lnTo>
                <a:lnTo>
                  <a:pt x="18720" y="17676"/>
                </a:lnTo>
                <a:lnTo>
                  <a:pt x="18181" y="18147"/>
                </a:lnTo>
                <a:lnTo>
                  <a:pt x="17104" y="19056"/>
                </a:lnTo>
                <a:lnTo>
                  <a:pt x="15993" y="19999"/>
                </a:lnTo>
                <a:lnTo>
                  <a:pt x="15421" y="20504"/>
                </a:lnTo>
                <a:lnTo>
                  <a:pt x="14882" y="21043"/>
                </a:lnTo>
                <a:lnTo>
                  <a:pt x="13771" y="22120"/>
                </a:lnTo>
                <a:lnTo>
                  <a:pt x="12593" y="23198"/>
                </a:lnTo>
                <a:lnTo>
                  <a:pt x="11414" y="24275"/>
                </a:lnTo>
                <a:lnTo>
                  <a:pt x="10236" y="25352"/>
                </a:lnTo>
                <a:lnTo>
                  <a:pt x="9057" y="26430"/>
                </a:lnTo>
                <a:lnTo>
                  <a:pt x="6802" y="28618"/>
                </a:lnTo>
                <a:lnTo>
                  <a:pt x="5623" y="29662"/>
                </a:lnTo>
                <a:lnTo>
                  <a:pt x="4445" y="30705"/>
                </a:lnTo>
                <a:lnTo>
                  <a:pt x="3637" y="31480"/>
                </a:lnTo>
                <a:lnTo>
                  <a:pt x="2829" y="32254"/>
                </a:lnTo>
                <a:lnTo>
                  <a:pt x="2526" y="32625"/>
                </a:lnTo>
                <a:lnTo>
                  <a:pt x="2189" y="32961"/>
                </a:lnTo>
                <a:lnTo>
                  <a:pt x="1886" y="33332"/>
                </a:lnTo>
                <a:lnTo>
                  <a:pt x="1549" y="33668"/>
                </a:lnTo>
                <a:lnTo>
                  <a:pt x="1650" y="33668"/>
                </a:lnTo>
                <a:lnTo>
                  <a:pt x="2021" y="33298"/>
                </a:lnTo>
                <a:lnTo>
                  <a:pt x="2357" y="32894"/>
                </a:lnTo>
                <a:lnTo>
                  <a:pt x="2863" y="32355"/>
                </a:lnTo>
                <a:lnTo>
                  <a:pt x="3401" y="31817"/>
                </a:lnTo>
                <a:lnTo>
                  <a:pt x="4344" y="30908"/>
                </a:lnTo>
                <a:lnTo>
                  <a:pt x="5354" y="30032"/>
                </a:lnTo>
                <a:lnTo>
                  <a:pt x="4748" y="30604"/>
                </a:lnTo>
                <a:lnTo>
                  <a:pt x="4007" y="31345"/>
                </a:lnTo>
                <a:lnTo>
                  <a:pt x="3300" y="32086"/>
                </a:lnTo>
                <a:lnTo>
                  <a:pt x="2593" y="32860"/>
                </a:lnTo>
                <a:lnTo>
                  <a:pt x="1920" y="33668"/>
                </a:lnTo>
                <a:lnTo>
                  <a:pt x="1987" y="33668"/>
                </a:lnTo>
                <a:lnTo>
                  <a:pt x="4075" y="31480"/>
                </a:lnTo>
                <a:lnTo>
                  <a:pt x="5118" y="30402"/>
                </a:lnTo>
                <a:lnTo>
                  <a:pt x="6196" y="29359"/>
                </a:lnTo>
                <a:lnTo>
                  <a:pt x="7340" y="28281"/>
                </a:lnTo>
                <a:lnTo>
                  <a:pt x="8519" y="27238"/>
                </a:lnTo>
                <a:lnTo>
                  <a:pt x="9697" y="26194"/>
                </a:lnTo>
                <a:lnTo>
                  <a:pt x="10876" y="25184"/>
                </a:lnTo>
                <a:lnTo>
                  <a:pt x="11482" y="24679"/>
                </a:lnTo>
                <a:lnTo>
                  <a:pt x="12054" y="24174"/>
                </a:lnTo>
                <a:lnTo>
                  <a:pt x="13165" y="23097"/>
                </a:lnTo>
                <a:lnTo>
                  <a:pt x="14276" y="22053"/>
                </a:lnTo>
                <a:lnTo>
                  <a:pt x="15421" y="20975"/>
                </a:lnTo>
                <a:lnTo>
                  <a:pt x="17643" y="19056"/>
                </a:lnTo>
                <a:lnTo>
                  <a:pt x="18720" y="18080"/>
                </a:lnTo>
                <a:lnTo>
                  <a:pt x="19259" y="17575"/>
                </a:lnTo>
                <a:lnTo>
                  <a:pt x="19764" y="17036"/>
                </a:lnTo>
                <a:lnTo>
                  <a:pt x="20067" y="16666"/>
                </a:lnTo>
                <a:lnTo>
                  <a:pt x="20370" y="16296"/>
                </a:lnTo>
                <a:lnTo>
                  <a:pt x="20673" y="15858"/>
                </a:lnTo>
                <a:lnTo>
                  <a:pt x="20909" y="15420"/>
                </a:lnTo>
                <a:lnTo>
                  <a:pt x="21010" y="15185"/>
                </a:lnTo>
                <a:lnTo>
                  <a:pt x="21111" y="14949"/>
                </a:lnTo>
                <a:lnTo>
                  <a:pt x="21178" y="14713"/>
                </a:lnTo>
                <a:lnTo>
                  <a:pt x="21212" y="14444"/>
                </a:lnTo>
                <a:lnTo>
                  <a:pt x="21212" y="14208"/>
                </a:lnTo>
                <a:lnTo>
                  <a:pt x="21178" y="13972"/>
                </a:lnTo>
                <a:lnTo>
                  <a:pt x="21111" y="13737"/>
                </a:lnTo>
                <a:lnTo>
                  <a:pt x="21010" y="13501"/>
                </a:lnTo>
                <a:lnTo>
                  <a:pt x="20976" y="13467"/>
                </a:lnTo>
                <a:lnTo>
                  <a:pt x="20942" y="13467"/>
                </a:lnTo>
                <a:lnTo>
                  <a:pt x="20808" y="13097"/>
                </a:lnTo>
                <a:lnTo>
                  <a:pt x="20606" y="12794"/>
                </a:lnTo>
                <a:lnTo>
                  <a:pt x="20336" y="12491"/>
                </a:lnTo>
                <a:lnTo>
                  <a:pt x="20033" y="12255"/>
                </a:lnTo>
                <a:lnTo>
                  <a:pt x="20067" y="12188"/>
                </a:lnTo>
                <a:lnTo>
                  <a:pt x="20067" y="12121"/>
                </a:lnTo>
                <a:lnTo>
                  <a:pt x="20067" y="12087"/>
                </a:lnTo>
                <a:lnTo>
                  <a:pt x="20101" y="12020"/>
                </a:lnTo>
                <a:lnTo>
                  <a:pt x="20101" y="11952"/>
                </a:lnTo>
                <a:lnTo>
                  <a:pt x="20033" y="11885"/>
                </a:lnTo>
                <a:lnTo>
                  <a:pt x="19966" y="11919"/>
                </a:lnTo>
                <a:lnTo>
                  <a:pt x="19730" y="11515"/>
                </a:lnTo>
                <a:lnTo>
                  <a:pt x="19461" y="11178"/>
                </a:lnTo>
                <a:lnTo>
                  <a:pt x="19326" y="11077"/>
                </a:lnTo>
                <a:lnTo>
                  <a:pt x="19192" y="10976"/>
                </a:lnTo>
                <a:lnTo>
                  <a:pt x="18990" y="10909"/>
                </a:lnTo>
                <a:lnTo>
                  <a:pt x="18821" y="10875"/>
                </a:lnTo>
                <a:lnTo>
                  <a:pt x="18720" y="10875"/>
                </a:lnTo>
                <a:lnTo>
                  <a:pt x="18585" y="10942"/>
                </a:lnTo>
                <a:lnTo>
                  <a:pt x="18585" y="10976"/>
                </a:lnTo>
                <a:lnTo>
                  <a:pt x="17340" y="9528"/>
                </a:lnTo>
                <a:lnTo>
                  <a:pt x="16094" y="8114"/>
                </a:lnTo>
                <a:lnTo>
                  <a:pt x="14781" y="6734"/>
                </a:lnTo>
                <a:lnTo>
                  <a:pt x="14141" y="6060"/>
                </a:lnTo>
                <a:lnTo>
                  <a:pt x="13434" y="5387"/>
                </a:lnTo>
                <a:lnTo>
                  <a:pt x="12795" y="4747"/>
                </a:lnTo>
                <a:lnTo>
                  <a:pt x="12155" y="4040"/>
                </a:lnTo>
                <a:lnTo>
                  <a:pt x="10943" y="2660"/>
                </a:lnTo>
                <a:lnTo>
                  <a:pt x="10337" y="1953"/>
                </a:lnTo>
                <a:lnTo>
                  <a:pt x="9697" y="1280"/>
                </a:lnTo>
                <a:lnTo>
                  <a:pt x="9024" y="606"/>
                </a:lnTo>
                <a:lnTo>
                  <a:pt x="8317" y="34"/>
                </a:lnTo>
                <a:lnTo>
                  <a:pt x="828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214" name="Google Shape;214;p3"/>
          <p:cNvGrpSpPr/>
          <p:nvPr/>
        </p:nvGrpSpPr>
        <p:grpSpPr>
          <a:xfrm>
            <a:off x="6696046" y="-1"/>
            <a:ext cx="1938143" cy="1277000"/>
            <a:chOff x="4793246" y="-1"/>
            <a:chExt cx="1938143" cy="1277000"/>
          </a:xfrm>
        </p:grpSpPr>
        <p:sp>
          <p:nvSpPr>
            <p:cNvPr id="215" name="Google Shape;215;p3"/>
            <p:cNvSpPr/>
            <p:nvPr/>
          </p:nvSpPr>
          <p:spPr>
            <a:xfrm>
              <a:off x="4793246" y="-1"/>
              <a:ext cx="1938143" cy="1277000"/>
            </a:xfrm>
            <a:custGeom>
              <a:avLst/>
              <a:gdLst/>
              <a:ahLst/>
              <a:cxnLst/>
              <a:rect l="l" t="t" r="r" b="b"/>
              <a:pathLst>
                <a:path w="38989" h="25689" extrusionOk="0">
                  <a:moveTo>
                    <a:pt x="1" y="0"/>
                  </a:moveTo>
                  <a:lnTo>
                    <a:pt x="68" y="135"/>
                  </a:lnTo>
                  <a:lnTo>
                    <a:pt x="439" y="909"/>
                  </a:lnTo>
                  <a:lnTo>
                    <a:pt x="843" y="1683"/>
                  </a:lnTo>
                  <a:lnTo>
                    <a:pt x="1280" y="2424"/>
                  </a:lnTo>
                  <a:lnTo>
                    <a:pt x="1684" y="3198"/>
                  </a:lnTo>
                  <a:lnTo>
                    <a:pt x="2156" y="4108"/>
                  </a:lnTo>
                  <a:lnTo>
                    <a:pt x="2661" y="5050"/>
                  </a:lnTo>
                  <a:lnTo>
                    <a:pt x="3704" y="6868"/>
                  </a:lnTo>
                  <a:lnTo>
                    <a:pt x="4782" y="8686"/>
                  </a:lnTo>
                  <a:lnTo>
                    <a:pt x="5826" y="10471"/>
                  </a:lnTo>
                  <a:lnTo>
                    <a:pt x="6802" y="12222"/>
                  </a:lnTo>
                  <a:lnTo>
                    <a:pt x="7711" y="14006"/>
                  </a:lnTo>
                  <a:lnTo>
                    <a:pt x="9462" y="17575"/>
                  </a:lnTo>
                  <a:lnTo>
                    <a:pt x="10404" y="19359"/>
                  </a:lnTo>
                  <a:lnTo>
                    <a:pt x="11347" y="21110"/>
                  </a:lnTo>
                  <a:lnTo>
                    <a:pt x="11852" y="21952"/>
                  </a:lnTo>
                  <a:lnTo>
                    <a:pt x="12391" y="22793"/>
                  </a:lnTo>
                  <a:lnTo>
                    <a:pt x="12930" y="23635"/>
                  </a:lnTo>
                  <a:lnTo>
                    <a:pt x="13502" y="24443"/>
                  </a:lnTo>
                  <a:lnTo>
                    <a:pt x="13704" y="24780"/>
                  </a:lnTo>
                  <a:lnTo>
                    <a:pt x="13940" y="25049"/>
                  </a:lnTo>
                  <a:lnTo>
                    <a:pt x="14209" y="25318"/>
                  </a:lnTo>
                  <a:lnTo>
                    <a:pt x="14546" y="25487"/>
                  </a:lnTo>
                  <a:lnTo>
                    <a:pt x="14882" y="25621"/>
                  </a:lnTo>
                  <a:lnTo>
                    <a:pt x="15219" y="25689"/>
                  </a:lnTo>
                  <a:lnTo>
                    <a:pt x="15589" y="25689"/>
                  </a:lnTo>
                  <a:lnTo>
                    <a:pt x="15960" y="25621"/>
                  </a:lnTo>
                  <a:lnTo>
                    <a:pt x="15993" y="25655"/>
                  </a:lnTo>
                  <a:lnTo>
                    <a:pt x="16094" y="25621"/>
                  </a:lnTo>
                  <a:lnTo>
                    <a:pt x="18788" y="24140"/>
                  </a:lnTo>
                  <a:lnTo>
                    <a:pt x="21481" y="22659"/>
                  </a:lnTo>
                  <a:lnTo>
                    <a:pt x="24208" y="21144"/>
                  </a:lnTo>
                  <a:lnTo>
                    <a:pt x="26935" y="19696"/>
                  </a:lnTo>
                  <a:lnTo>
                    <a:pt x="29663" y="18282"/>
                  </a:lnTo>
                  <a:lnTo>
                    <a:pt x="32423" y="16901"/>
                  </a:lnTo>
                  <a:lnTo>
                    <a:pt x="33770" y="16194"/>
                  </a:lnTo>
                  <a:lnTo>
                    <a:pt x="34443" y="15824"/>
                  </a:lnTo>
                  <a:lnTo>
                    <a:pt x="35117" y="15420"/>
                  </a:lnTo>
                  <a:lnTo>
                    <a:pt x="36430" y="14646"/>
                  </a:lnTo>
                  <a:lnTo>
                    <a:pt x="37103" y="14275"/>
                  </a:lnTo>
                  <a:lnTo>
                    <a:pt x="37810" y="13972"/>
                  </a:lnTo>
                  <a:lnTo>
                    <a:pt x="38080" y="13871"/>
                  </a:lnTo>
                  <a:lnTo>
                    <a:pt x="38282" y="13737"/>
                  </a:lnTo>
                  <a:lnTo>
                    <a:pt x="38484" y="13568"/>
                  </a:lnTo>
                  <a:lnTo>
                    <a:pt x="38652" y="13434"/>
                  </a:lnTo>
                  <a:lnTo>
                    <a:pt x="38753" y="13232"/>
                  </a:lnTo>
                  <a:lnTo>
                    <a:pt x="38854" y="13063"/>
                  </a:lnTo>
                  <a:lnTo>
                    <a:pt x="38921" y="12861"/>
                  </a:lnTo>
                  <a:lnTo>
                    <a:pt x="38955" y="12626"/>
                  </a:lnTo>
                  <a:lnTo>
                    <a:pt x="38989" y="12424"/>
                  </a:lnTo>
                  <a:lnTo>
                    <a:pt x="38955" y="12188"/>
                  </a:lnTo>
                  <a:lnTo>
                    <a:pt x="38921" y="11952"/>
                  </a:lnTo>
                  <a:lnTo>
                    <a:pt x="38854" y="11683"/>
                  </a:lnTo>
                  <a:lnTo>
                    <a:pt x="38753" y="11447"/>
                  </a:lnTo>
                  <a:lnTo>
                    <a:pt x="38618" y="11178"/>
                  </a:lnTo>
                  <a:lnTo>
                    <a:pt x="38315" y="10639"/>
                  </a:lnTo>
                  <a:lnTo>
                    <a:pt x="36935" y="8013"/>
                  </a:lnTo>
                  <a:lnTo>
                    <a:pt x="35487" y="5387"/>
                  </a:lnTo>
                  <a:lnTo>
                    <a:pt x="34006" y="2727"/>
                  </a:lnTo>
                  <a:lnTo>
                    <a:pt x="33265" y="1380"/>
                  </a:lnTo>
                  <a:lnTo>
                    <a:pt x="32928" y="673"/>
                  </a:lnTo>
                  <a:lnTo>
                    <a:pt x="32625" y="0"/>
                  </a:lnTo>
                  <a:lnTo>
                    <a:pt x="32390" y="0"/>
                  </a:lnTo>
                  <a:lnTo>
                    <a:pt x="32659" y="640"/>
                  </a:lnTo>
                  <a:lnTo>
                    <a:pt x="32962" y="1279"/>
                  </a:lnTo>
                  <a:lnTo>
                    <a:pt x="33635" y="2559"/>
                  </a:lnTo>
                  <a:lnTo>
                    <a:pt x="34342" y="3804"/>
                  </a:lnTo>
                  <a:lnTo>
                    <a:pt x="35016" y="5050"/>
                  </a:lnTo>
                  <a:lnTo>
                    <a:pt x="35824" y="6464"/>
                  </a:lnTo>
                  <a:lnTo>
                    <a:pt x="36632" y="7878"/>
                  </a:lnTo>
                  <a:lnTo>
                    <a:pt x="37642" y="9730"/>
                  </a:lnTo>
                  <a:lnTo>
                    <a:pt x="38248" y="10908"/>
                  </a:lnTo>
                  <a:lnTo>
                    <a:pt x="38450" y="11346"/>
                  </a:lnTo>
                  <a:lnTo>
                    <a:pt x="38585" y="11750"/>
                  </a:lnTo>
                  <a:lnTo>
                    <a:pt x="38686" y="12121"/>
                  </a:lnTo>
                  <a:lnTo>
                    <a:pt x="38719" y="12491"/>
                  </a:lnTo>
                  <a:lnTo>
                    <a:pt x="38719" y="12693"/>
                  </a:lnTo>
                  <a:lnTo>
                    <a:pt x="38686" y="12861"/>
                  </a:lnTo>
                  <a:lnTo>
                    <a:pt x="38618" y="13030"/>
                  </a:lnTo>
                  <a:lnTo>
                    <a:pt x="38551" y="13198"/>
                  </a:lnTo>
                  <a:lnTo>
                    <a:pt x="38416" y="13333"/>
                  </a:lnTo>
                  <a:lnTo>
                    <a:pt x="38282" y="13467"/>
                  </a:lnTo>
                  <a:lnTo>
                    <a:pt x="38113" y="13602"/>
                  </a:lnTo>
                  <a:lnTo>
                    <a:pt x="37878" y="13737"/>
                  </a:lnTo>
                  <a:lnTo>
                    <a:pt x="37238" y="14006"/>
                  </a:lnTo>
                  <a:lnTo>
                    <a:pt x="36632" y="14309"/>
                  </a:lnTo>
                  <a:lnTo>
                    <a:pt x="35487" y="15016"/>
                  </a:lnTo>
                  <a:lnTo>
                    <a:pt x="34107" y="15757"/>
                  </a:lnTo>
                  <a:lnTo>
                    <a:pt x="32760" y="16464"/>
                  </a:lnTo>
                  <a:lnTo>
                    <a:pt x="29898" y="17911"/>
                  </a:lnTo>
                  <a:lnTo>
                    <a:pt x="27036" y="19359"/>
                  </a:lnTo>
                  <a:lnTo>
                    <a:pt x="24377" y="20773"/>
                  </a:lnTo>
                  <a:lnTo>
                    <a:pt x="21717" y="22221"/>
                  </a:lnTo>
                  <a:lnTo>
                    <a:pt x="19091" y="23702"/>
                  </a:lnTo>
                  <a:lnTo>
                    <a:pt x="16465" y="25184"/>
                  </a:lnTo>
                  <a:lnTo>
                    <a:pt x="16397" y="25184"/>
                  </a:lnTo>
                  <a:lnTo>
                    <a:pt x="16027" y="25318"/>
                  </a:lnTo>
                  <a:lnTo>
                    <a:pt x="15690" y="25386"/>
                  </a:lnTo>
                  <a:lnTo>
                    <a:pt x="15320" y="25453"/>
                  </a:lnTo>
                  <a:lnTo>
                    <a:pt x="15152" y="25453"/>
                  </a:lnTo>
                  <a:lnTo>
                    <a:pt x="14950" y="25419"/>
                  </a:lnTo>
                  <a:lnTo>
                    <a:pt x="14714" y="25352"/>
                  </a:lnTo>
                  <a:lnTo>
                    <a:pt x="14512" y="25251"/>
                  </a:lnTo>
                  <a:lnTo>
                    <a:pt x="14344" y="25150"/>
                  </a:lnTo>
                  <a:lnTo>
                    <a:pt x="14175" y="24982"/>
                  </a:lnTo>
                  <a:lnTo>
                    <a:pt x="14041" y="24813"/>
                  </a:lnTo>
                  <a:lnTo>
                    <a:pt x="13872" y="24645"/>
                  </a:lnTo>
                  <a:lnTo>
                    <a:pt x="13637" y="24275"/>
                  </a:lnTo>
                  <a:lnTo>
                    <a:pt x="13603" y="24241"/>
                  </a:lnTo>
                  <a:lnTo>
                    <a:pt x="13064" y="23366"/>
                  </a:lnTo>
                  <a:lnTo>
                    <a:pt x="12526" y="22524"/>
                  </a:lnTo>
                  <a:lnTo>
                    <a:pt x="11515" y="20740"/>
                  </a:lnTo>
                  <a:lnTo>
                    <a:pt x="10573" y="18955"/>
                  </a:lnTo>
                  <a:lnTo>
                    <a:pt x="9630" y="17137"/>
                  </a:lnTo>
                  <a:lnTo>
                    <a:pt x="7778" y="13535"/>
                  </a:lnTo>
                  <a:lnTo>
                    <a:pt x="6802" y="11716"/>
                  </a:lnTo>
                  <a:lnTo>
                    <a:pt x="5826" y="9966"/>
                  </a:lnTo>
                  <a:lnTo>
                    <a:pt x="5287" y="9057"/>
                  </a:lnTo>
                  <a:lnTo>
                    <a:pt x="4748" y="8148"/>
                  </a:lnTo>
                  <a:lnTo>
                    <a:pt x="4209" y="7272"/>
                  </a:lnTo>
                  <a:lnTo>
                    <a:pt x="3671" y="6363"/>
                  </a:lnTo>
                  <a:lnTo>
                    <a:pt x="2593" y="4411"/>
                  </a:lnTo>
                  <a:lnTo>
                    <a:pt x="1583" y="2424"/>
                  </a:lnTo>
                  <a:lnTo>
                    <a:pt x="1280" y="1818"/>
                  </a:lnTo>
                  <a:lnTo>
                    <a:pt x="944" y="1212"/>
                  </a:lnTo>
                  <a:lnTo>
                    <a:pt x="607" y="606"/>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6" name="Google Shape;216;p3"/>
            <p:cNvSpPr/>
            <p:nvPr/>
          </p:nvSpPr>
          <p:spPr>
            <a:xfrm>
              <a:off x="6045142" y="860231"/>
              <a:ext cx="107175" cy="100464"/>
            </a:xfrm>
            <a:custGeom>
              <a:avLst/>
              <a:gdLst/>
              <a:ahLst/>
              <a:cxnLst/>
              <a:rect l="l" t="t" r="r" b="b"/>
              <a:pathLst>
                <a:path w="2156" h="2021" extrusionOk="0">
                  <a:moveTo>
                    <a:pt x="1044" y="270"/>
                  </a:moveTo>
                  <a:lnTo>
                    <a:pt x="1246" y="303"/>
                  </a:lnTo>
                  <a:lnTo>
                    <a:pt x="1415" y="404"/>
                  </a:lnTo>
                  <a:lnTo>
                    <a:pt x="1583" y="505"/>
                  </a:lnTo>
                  <a:lnTo>
                    <a:pt x="1718" y="674"/>
                  </a:lnTo>
                  <a:lnTo>
                    <a:pt x="1819" y="808"/>
                  </a:lnTo>
                  <a:lnTo>
                    <a:pt x="1886" y="977"/>
                  </a:lnTo>
                  <a:lnTo>
                    <a:pt x="1920" y="1179"/>
                  </a:lnTo>
                  <a:lnTo>
                    <a:pt x="1886" y="1347"/>
                  </a:lnTo>
                  <a:lnTo>
                    <a:pt x="1751" y="1482"/>
                  </a:lnTo>
                  <a:lnTo>
                    <a:pt x="1617" y="1583"/>
                  </a:lnTo>
                  <a:lnTo>
                    <a:pt x="1448" y="1684"/>
                  </a:lnTo>
                  <a:lnTo>
                    <a:pt x="1246" y="1751"/>
                  </a:lnTo>
                  <a:lnTo>
                    <a:pt x="1078" y="1785"/>
                  </a:lnTo>
                  <a:lnTo>
                    <a:pt x="910" y="1785"/>
                  </a:lnTo>
                  <a:lnTo>
                    <a:pt x="741" y="1751"/>
                  </a:lnTo>
                  <a:lnTo>
                    <a:pt x="607" y="1717"/>
                  </a:lnTo>
                  <a:lnTo>
                    <a:pt x="506" y="1616"/>
                  </a:lnTo>
                  <a:lnTo>
                    <a:pt x="405" y="1515"/>
                  </a:lnTo>
                  <a:lnTo>
                    <a:pt x="337" y="1414"/>
                  </a:lnTo>
                  <a:lnTo>
                    <a:pt x="270" y="1280"/>
                  </a:lnTo>
                  <a:lnTo>
                    <a:pt x="270" y="1111"/>
                  </a:lnTo>
                  <a:lnTo>
                    <a:pt x="236" y="977"/>
                  </a:lnTo>
                  <a:lnTo>
                    <a:pt x="270" y="775"/>
                  </a:lnTo>
                  <a:lnTo>
                    <a:pt x="337" y="606"/>
                  </a:lnTo>
                  <a:lnTo>
                    <a:pt x="438" y="472"/>
                  </a:lnTo>
                  <a:lnTo>
                    <a:pt x="573" y="337"/>
                  </a:lnTo>
                  <a:lnTo>
                    <a:pt x="640" y="371"/>
                  </a:lnTo>
                  <a:lnTo>
                    <a:pt x="708" y="337"/>
                  </a:lnTo>
                  <a:lnTo>
                    <a:pt x="876" y="270"/>
                  </a:lnTo>
                  <a:close/>
                  <a:moveTo>
                    <a:pt x="708" y="0"/>
                  </a:moveTo>
                  <a:lnTo>
                    <a:pt x="506" y="34"/>
                  </a:lnTo>
                  <a:lnTo>
                    <a:pt x="371" y="169"/>
                  </a:lnTo>
                  <a:lnTo>
                    <a:pt x="236" y="303"/>
                  </a:lnTo>
                  <a:lnTo>
                    <a:pt x="135" y="472"/>
                  </a:lnTo>
                  <a:lnTo>
                    <a:pt x="68" y="674"/>
                  </a:lnTo>
                  <a:lnTo>
                    <a:pt x="1" y="842"/>
                  </a:lnTo>
                  <a:lnTo>
                    <a:pt x="1" y="1044"/>
                  </a:lnTo>
                  <a:lnTo>
                    <a:pt x="1" y="1246"/>
                  </a:lnTo>
                  <a:lnTo>
                    <a:pt x="68" y="1448"/>
                  </a:lnTo>
                  <a:lnTo>
                    <a:pt x="169" y="1616"/>
                  </a:lnTo>
                  <a:lnTo>
                    <a:pt x="304" y="1785"/>
                  </a:lnTo>
                  <a:lnTo>
                    <a:pt x="472" y="1886"/>
                  </a:lnTo>
                  <a:lnTo>
                    <a:pt x="640" y="1987"/>
                  </a:lnTo>
                  <a:lnTo>
                    <a:pt x="842" y="2020"/>
                  </a:lnTo>
                  <a:lnTo>
                    <a:pt x="1280" y="2020"/>
                  </a:lnTo>
                  <a:lnTo>
                    <a:pt x="1516" y="1919"/>
                  </a:lnTo>
                  <a:lnTo>
                    <a:pt x="1718" y="1818"/>
                  </a:lnTo>
                  <a:lnTo>
                    <a:pt x="1886" y="1684"/>
                  </a:lnTo>
                  <a:lnTo>
                    <a:pt x="2021" y="1515"/>
                  </a:lnTo>
                  <a:lnTo>
                    <a:pt x="2122" y="1313"/>
                  </a:lnTo>
                  <a:lnTo>
                    <a:pt x="2155" y="1078"/>
                  </a:lnTo>
                  <a:lnTo>
                    <a:pt x="2122" y="842"/>
                  </a:lnTo>
                  <a:lnTo>
                    <a:pt x="2054" y="674"/>
                  </a:lnTo>
                  <a:lnTo>
                    <a:pt x="1953" y="539"/>
                  </a:lnTo>
                  <a:lnTo>
                    <a:pt x="1819" y="371"/>
                  </a:lnTo>
                  <a:lnTo>
                    <a:pt x="1650" y="270"/>
                  </a:lnTo>
                  <a:lnTo>
                    <a:pt x="1482" y="169"/>
                  </a:lnTo>
                  <a:lnTo>
                    <a:pt x="1314" y="68"/>
                  </a:lnTo>
                  <a:lnTo>
                    <a:pt x="1112" y="34"/>
                  </a:lnTo>
                  <a:lnTo>
                    <a:pt x="943" y="34"/>
                  </a:lnTo>
                  <a:lnTo>
                    <a:pt x="91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7" name="Google Shape;217;p3"/>
            <p:cNvSpPr/>
            <p:nvPr/>
          </p:nvSpPr>
          <p:spPr>
            <a:xfrm>
              <a:off x="6071936" y="890355"/>
              <a:ext cx="51947" cy="40215"/>
            </a:xfrm>
            <a:custGeom>
              <a:avLst/>
              <a:gdLst/>
              <a:ahLst/>
              <a:cxnLst/>
              <a:rect l="l" t="t" r="r" b="b"/>
              <a:pathLst>
                <a:path w="1045" h="809" extrusionOk="0">
                  <a:moveTo>
                    <a:pt x="539" y="236"/>
                  </a:moveTo>
                  <a:lnTo>
                    <a:pt x="674" y="371"/>
                  </a:lnTo>
                  <a:lnTo>
                    <a:pt x="741" y="539"/>
                  </a:lnTo>
                  <a:lnTo>
                    <a:pt x="472" y="606"/>
                  </a:lnTo>
                  <a:lnTo>
                    <a:pt x="371" y="640"/>
                  </a:lnTo>
                  <a:lnTo>
                    <a:pt x="303" y="573"/>
                  </a:lnTo>
                  <a:lnTo>
                    <a:pt x="236" y="505"/>
                  </a:lnTo>
                  <a:lnTo>
                    <a:pt x="236" y="404"/>
                  </a:lnTo>
                  <a:lnTo>
                    <a:pt x="539" y="236"/>
                  </a:lnTo>
                  <a:close/>
                  <a:moveTo>
                    <a:pt x="472" y="0"/>
                  </a:moveTo>
                  <a:lnTo>
                    <a:pt x="236" y="135"/>
                  </a:lnTo>
                  <a:lnTo>
                    <a:pt x="34" y="303"/>
                  </a:lnTo>
                  <a:lnTo>
                    <a:pt x="0" y="337"/>
                  </a:lnTo>
                  <a:lnTo>
                    <a:pt x="0" y="404"/>
                  </a:lnTo>
                  <a:lnTo>
                    <a:pt x="0" y="438"/>
                  </a:lnTo>
                  <a:lnTo>
                    <a:pt x="68" y="472"/>
                  </a:lnTo>
                  <a:lnTo>
                    <a:pt x="101" y="573"/>
                  </a:lnTo>
                  <a:lnTo>
                    <a:pt x="169" y="674"/>
                  </a:lnTo>
                  <a:lnTo>
                    <a:pt x="236" y="741"/>
                  </a:lnTo>
                  <a:lnTo>
                    <a:pt x="371" y="808"/>
                  </a:lnTo>
                  <a:lnTo>
                    <a:pt x="539" y="808"/>
                  </a:lnTo>
                  <a:lnTo>
                    <a:pt x="674" y="741"/>
                  </a:lnTo>
                  <a:lnTo>
                    <a:pt x="977" y="606"/>
                  </a:lnTo>
                  <a:lnTo>
                    <a:pt x="1044" y="573"/>
                  </a:lnTo>
                  <a:lnTo>
                    <a:pt x="1044" y="505"/>
                  </a:lnTo>
                  <a:lnTo>
                    <a:pt x="1010" y="472"/>
                  </a:lnTo>
                  <a:lnTo>
                    <a:pt x="943" y="438"/>
                  </a:lnTo>
                  <a:lnTo>
                    <a:pt x="909" y="438"/>
                  </a:lnTo>
                  <a:lnTo>
                    <a:pt x="876" y="303"/>
                  </a:lnTo>
                  <a:lnTo>
                    <a:pt x="808" y="202"/>
                  </a:lnTo>
                  <a:lnTo>
                    <a:pt x="707" y="101"/>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8" name="Google Shape;218;p3"/>
            <p:cNvSpPr/>
            <p:nvPr/>
          </p:nvSpPr>
          <p:spPr>
            <a:xfrm>
              <a:off x="4974041" y="-1"/>
              <a:ext cx="1611747" cy="1119668"/>
            </a:xfrm>
            <a:custGeom>
              <a:avLst/>
              <a:gdLst/>
              <a:ahLst/>
              <a:cxnLst/>
              <a:rect l="l" t="t" r="r" b="b"/>
              <a:pathLst>
                <a:path w="32423" h="22524" extrusionOk="0">
                  <a:moveTo>
                    <a:pt x="0" y="0"/>
                  </a:moveTo>
                  <a:lnTo>
                    <a:pt x="337" y="707"/>
                  </a:lnTo>
                  <a:lnTo>
                    <a:pt x="1717" y="3299"/>
                  </a:lnTo>
                  <a:lnTo>
                    <a:pt x="2694" y="5118"/>
                  </a:lnTo>
                  <a:lnTo>
                    <a:pt x="3670" y="6868"/>
                  </a:lnTo>
                  <a:lnTo>
                    <a:pt x="4646" y="8653"/>
                  </a:lnTo>
                  <a:lnTo>
                    <a:pt x="5589" y="10471"/>
                  </a:lnTo>
                  <a:lnTo>
                    <a:pt x="7306" y="13939"/>
                  </a:lnTo>
                  <a:lnTo>
                    <a:pt x="9023" y="17373"/>
                  </a:lnTo>
                  <a:lnTo>
                    <a:pt x="9293" y="18046"/>
                  </a:lnTo>
                  <a:lnTo>
                    <a:pt x="9596" y="18719"/>
                  </a:lnTo>
                  <a:lnTo>
                    <a:pt x="10202" y="20066"/>
                  </a:lnTo>
                  <a:lnTo>
                    <a:pt x="10505" y="20706"/>
                  </a:lnTo>
                  <a:lnTo>
                    <a:pt x="10875" y="21346"/>
                  </a:lnTo>
                  <a:lnTo>
                    <a:pt x="11279" y="21952"/>
                  </a:lnTo>
                  <a:lnTo>
                    <a:pt x="11515" y="22221"/>
                  </a:lnTo>
                  <a:lnTo>
                    <a:pt x="11750" y="22490"/>
                  </a:lnTo>
                  <a:lnTo>
                    <a:pt x="11818" y="22524"/>
                  </a:lnTo>
                  <a:lnTo>
                    <a:pt x="11851" y="22524"/>
                  </a:lnTo>
                  <a:lnTo>
                    <a:pt x="11952" y="22490"/>
                  </a:lnTo>
                  <a:lnTo>
                    <a:pt x="11986" y="22389"/>
                  </a:lnTo>
                  <a:lnTo>
                    <a:pt x="11986" y="22356"/>
                  </a:lnTo>
                  <a:lnTo>
                    <a:pt x="11952" y="22288"/>
                  </a:lnTo>
                  <a:lnTo>
                    <a:pt x="11919" y="22288"/>
                  </a:lnTo>
                  <a:lnTo>
                    <a:pt x="12457" y="22154"/>
                  </a:lnTo>
                  <a:lnTo>
                    <a:pt x="12962" y="21985"/>
                  </a:lnTo>
                  <a:lnTo>
                    <a:pt x="13467" y="21750"/>
                  </a:lnTo>
                  <a:lnTo>
                    <a:pt x="13939" y="21480"/>
                  </a:lnTo>
                  <a:lnTo>
                    <a:pt x="14444" y="21177"/>
                  </a:lnTo>
                  <a:lnTo>
                    <a:pt x="14881" y="20841"/>
                  </a:lnTo>
                  <a:lnTo>
                    <a:pt x="15790" y="20235"/>
                  </a:lnTo>
                  <a:lnTo>
                    <a:pt x="16430" y="19830"/>
                  </a:lnTo>
                  <a:lnTo>
                    <a:pt x="17070" y="19426"/>
                  </a:lnTo>
                  <a:lnTo>
                    <a:pt x="18417" y="18686"/>
                  </a:lnTo>
                  <a:lnTo>
                    <a:pt x="21144" y="17272"/>
                  </a:lnTo>
                  <a:lnTo>
                    <a:pt x="22524" y="16598"/>
                  </a:lnTo>
                  <a:lnTo>
                    <a:pt x="23904" y="15925"/>
                  </a:lnTo>
                  <a:lnTo>
                    <a:pt x="25285" y="15285"/>
                  </a:lnTo>
                  <a:lnTo>
                    <a:pt x="26665" y="14612"/>
                  </a:lnTo>
                  <a:lnTo>
                    <a:pt x="27372" y="14242"/>
                  </a:lnTo>
                  <a:lnTo>
                    <a:pt x="28079" y="13838"/>
                  </a:lnTo>
                  <a:lnTo>
                    <a:pt x="29460" y="12996"/>
                  </a:lnTo>
                  <a:lnTo>
                    <a:pt x="30133" y="12592"/>
                  </a:lnTo>
                  <a:lnTo>
                    <a:pt x="30840" y="12222"/>
                  </a:lnTo>
                  <a:lnTo>
                    <a:pt x="31547" y="11851"/>
                  </a:lnTo>
                  <a:lnTo>
                    <a:pt x="32288" y="11548"/>
                  </a:lnTo>
                  <a:lnTo>
                    <a:pt x="32355" y="11548"/>
                  </a:lnTo>
                  <a:lnTo>
                    <a:pt x="32422" y="11481"/>
                  </a:lnTo>
                  <a:lnTo>
                    <a:pt x="32422" y="11447"/>
                  </a:lnTo>
                  <a:lnTo>
                    <a:pt x="32389" y="11380"/>
                  </a:lnTo>
                  <a:lnTo>
                    <a:pt x="32254" y="11211"/>
                  </a:lnTo>
                  <a:lnTo>
                    <a:pt x="32119" y="11077"/>
                  </a:lnTo>
                  <a:lnTo>
                    <a:pt x="31884" y="10706"/>
                  </a:lnTo>
                  <a:lnTo>
                    <a:pt x="31480" y="9966"/>
                  </a:lnTo>
                  <a:lnTo>
                    <a:pt x="31210" y="9562"/>
                  </a:lnTo>
                  <a:lnTo>
                    <a:pt x="30907" y="9158"/>
                  </a:lnTo>
                  <a:lnTo>
                    <a:pt x="30301" y="8350"/>
                  </a:lnTo>
                  <a:lnTo>
                    <a:pt x="29998" y="7878"/>
                  </a:lnTo>
                  <a:lnTo>
                    <a:pt x="29729" y="7407"/>
                  </a:lnTo>
                  <a:lnTo>
                    <a:pt x="29460" y="6936"/>
                  </a:lnTo>
                  <a:lnTo>
                    <a:pt x="29224" y="6464"/>
                  </a:lnTo>
                  <a:lnTo>
                    <a:pt x="28753" y="5454"/>
                  </a:lnTo>
                  <a:lnTo>
                    <a:pt x="28349" y="4478"/>
                  </a:lnTo>
                  <a:lnTo>
                    <a:pt x="27877" y="3434"/>
                  </a:lnTo>
                  <a:lnTo>
                    <a:pt x="27339" y="2458"/>
                  </a:lnTo>
                  <a:lnTo>
                    <a:pt x="26261" y="471"/>
                  </a:lnTo>
                  <a:lnTo>
                    <a:pt x="26026" y="0"/>
                  </a:lnTo>
                  <a:lnTo>
                    <a:pt x="25790" y="0"/>
                  </a:lnTo>
                  <a:lnTo>
                    <a:pt x="26026" y="539"/>
                  </a:lnTo>
                  <a:lnTo>
                    <a:pt x="26295" y="1044"/>
                  </a:lnTo>
                  <a:lnTo>
                    <a:pt x="27406" y="3097"/>
                  </a:lnTo>
                  <a:lnTo>
                    <a:pt x="27911" y="4175"/>
                  </a:lnTo>
                  <a:lnTo>
                    <a:pt x="28382" y="5219"/>
                  </a:lnTo>
                  <a:lnTo>
                    <a:pt x="28820" y="6195"/>
                  </a:lnTo>
                  <a:lnTo>
                    <a:pt x="29258" y="7104"/>
                  </a:lnTo>
                  <a:lnTo>
                    <a:pt x="29796" y="7979"/>
                  </a:lnTo>
                  <a:lnTo>
                    <a:pt x="30369" y="8821"/>
                  </a:lnTo>
                  <a:lnTo>
                    <a:pt x="30941" y="9595"/>
                  </a:lnTo>
                  <a:lnTo>
                    <a:pt x="31177" y="9999"/>
                  </a:lnTo>
                  <a:lnTo>
                    <a:pt x="31412" y="10403"/>
                  </a:lnTo>
                  <a:lnTo>
                    <a:pt x="31715" y="10942"/>
                  </a:lnTo>
                  <a:lnTo>
                    <a:pt x="31884" y="11178"/>
                  </a:lnTo>
                  <a:lnTo>
                    <a:pt x="32086" y="11413"/>
                  </a:lnTo>
                  <a:lnTo>
                    <a:pt x="31446" y="11683"/>
                  </a:lnTo>
                  <a:lnTo>
                    <a:pt x="30840" y="11986"/>
                  </a:lnTo>
                  <a:lnTo>
                    <a:pt x="30200" y="12289"/>
                  </a:lnTo>
                  <a:lnTo>
                    <a:pt x="29594" y="12659"/>
                  </a:lnTo>
                  <a:lnTo>
                    <a:pt x="28416" y="13366"/>
                  </a:lnTo>
                  <a:lnTo>
                    <a:pt x="27204" y="14073"/>
                  </a:lnTo>
                  <a:lnTo>
                    <a:pt x="26531" y="14444"/>
                  </a:lnTo>
                  <a:lnTo>
                    <a:pt x="25857" y="14780"/>
                  </a:lnTo>
                  <a:lnTo>
                    <a:pt x="24477" y="15420"/>
                  </a:lnTo>
                  <a:lnTo>
                    <a:pt x="23096" y="16060"/>
                  </a:lnTo>
                  <a:lnTo>
                    <a:pt x="22389" y="16396"/>
                  </a:lnTo>
                  <a:lnTo>
                    <a:pt x="21716" y="16733"/>
                  </a:lnTo>
                  <a:lnTo>
                    <a:pt x="20302" y="17474"/>
                  </a:lnTo>
                  <a:lnTo>
                    <a:pt x="18888" y="18214"/>
                  </a:lnTo>
                  <a:lnTo>
                    <a:pt x="17508" y="18955"/>
                  </a:lnTo>
                  <a:lnTo>
                    <a:pt x="16834" y="19359"/>
                  </a:lnTo>
                  <a:lnTo>
                    <a:pt x="16127" y="19763"/>
                  </a:lnTo>
                  <a:lnTo>
                    <a:pt x="15083" y="20437"/>
                  </a:lnTo>
                  <a:lnTo>
                    <a:pt x="14040" y="21110"/>
                  </a:lnTo>
                  <a:lnTo>
                    <a:pt x="13501" y="21447"/>
                  </a:lnTo>
                  <a:lnTo>
                    <a:pt x="12962" y="21716"/>
                  </a:lnTo>
                  <a:lnTo>
                    <a:pt x="12390" y="21952"/>
                  </a:lnTo>
                  <a:lnTo>
                    <a:pt x="11784" y="22120"/>
                  </a:lnTo>
                  <a:lnTo>
                    <a:pt x="11346" y="21548"/>
                  </a:lnTo>
                  <a:lnTo>
                    <a:pt x="10942" y="20942"/>
                  </a:lnTo>
                  <a:lnTo>
                    <a:pt x="10606" y="20302"/>
                  </a:lnTo>
                  <a:lnTo>
                    <a:pt x="10269" y="19628"/>
                  </a:lnTo>
                  <a:lnTo>
                    <a:pt x="9697" y="18248"/>
                  </a:lnTo>
                  <a:lnTo>
                    <a:pt x="9394" y="17608"/>
                  </a:lnTo>
                  <a:lnTo>
                    <a:pt x="9091" y="16935"/>
                  </a:lnTo>
                  <a:lnTo>
                    <a:pt x="5488" y="9663"/>
                  </a:lnTo>
                  <a:lnTo>
                    <a:pt x="5017" y="8754"/>
                  </a:lnTo>
                  <a:lnTo>
                    <a:pt x="4545" y="7845"/>
                  </a:lnTo>
                  <a:lnTo>
                    <a:pt x="3569" y="6060"/>
                  </a:lnTo>
                  <a:lnTo>
                    <a:pt x="2559" y="4310"/>
                  </a:lnTo>
                  <a:lnTo>
                    <a:pt x="1583" y="2525"/>
                  </a:lnTo>
                  <a:lnTo>
                    <a:pt x="303" y="135"/>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19" name="Google Shape;219;p3"/>
          <p:cNvGrpSpPr/>
          <p:nvPr/>
        </p:nvGrpSpPr>
        <p:grpSpPr>
          <a:xfrm>
            <a:off x="7378198" y="3737197"/>
            <a:ext cx="1034366" cy="1228533"/>
            <a:chOff x="5482823" y="3737197"/>
            <a:chExt cx="1034366" cy="1228533"/>
          </a:xfrm>
        </p:grpSpPr>
        <p:sp>
          <p:nvSpPr>
            <p:cNvPr id="220" name="Google Shape;220;p3"/>
            <p:cNvSpPr/>
            <p:nvPr/>
          </p:nvSpPr>
          <p:spPr>
            <a:xfrm>
              <a:off x="5996626" y="3790784"/>
              <a:ext cx="222651" cy="138939"/>
            </a:xfrm>
            <a:custGeom>
              <a:avLst/>
              <a:gdLst/>
              <a:ahLst/>
              <a:cxnLst/>
              <a:rect l="l" t="t" r="r" b="b"/>
              <a:pathLst>
                <a:path w="4479" h="2795" extrusionOk="0">
                  <a:moveTo>
                    <a:pt x="4175" y="303"/>
                  </a:moveTo>
                  <a:lnTo>
                    <a:pt x="4209" y="707"/>
                  </a:lnTo>
                  <a:lnTo>
                    <a:pt x="4209" y="876"/>
                  </a:lnTo>
                  <a:lnTo>
                    <a:pt x="4175" y="1078"/>
                  </a:lnTo>
                  <a:lnTo>
                    <a:pt x="4108" y="1212"/>
                  </a:lnTo>
                  <a:lnTo>
                    <a:pt x="4007" y="1347"/>
                  </a:lnTo>
                  <a:lnTo>
                    <a:pt x="3838" y="1482"/>
                  </a:lnTo>
                  <a:lnTo>
                    <a:pt x="3603" y="1549"/>
                  </a:lnTo>
                  <a:lnTo>
                    <a:pt x="3569" y="1549"/>
                  </a:lnTo>
                  <a:lnTo>
                    <a:pt x="3502" y="1347"/>
                  </a:lnTo>
                  <a:lnTo>
                    <a:pt x="3367" y="1111"/>
                  </a:lnTo>
                  <a:lnTo>
                    <a:pt x="3266" y="909"/>
                  </a:lnTo>
                  <a:lnTo>
                    <a:pt x="3199" y="674"/>
                  </a:lnTo>
                  <a:lnTo>
                    <a:pt x="3704" y="505"/>
                  </a:lnTo>
                  <a:lnTo>
                    <a:pt x="4175" y="303"/>
                  </a:lnTo>
                  <a:close/>
                  <a:moveTo>
                    <a:pt x="3064" y="707"/>
                  </a:moveTo>
                  <a:lnTo>
                    <a:pt x="3064" y="909"/>
                  </a:lnTo>
                  <a:lnTo>
                    <a:pt x="3131" y="1111"/>
                  </a:lnTo>
                  <a:lnTo>
                    <a:pt x="3232" y="1381"/>
                  </a:lnTo>
                  <a:lnTo>
                    <a:pt x="3367" y="1616"/>
                  </a:lnTo>
                  <a:lnTo>
                    <a:pt x="2660" y="1818"/>
                  </a:lnTo>
                  <a:lnTo>
                    <a:pt x="2559" y="1549"/>
                  </a:lnTo>
                  <a:lnTo>
                    <a:pt x="2391" y="1246"/>
                  </a:lnTo>
                  <a:lnTo>
                    <a:pt x="2290" y="1111"/>
                  </a:lnTo>
                  <a:lnTo>
                    <a:pt x="2155" y="977"/>
                  </a:lnTo>
                  <a:lnTo>
                    <a:pt x="2189" y="977"/>
                  </a:lnTo>
                  <a:lnTo>
                    <a:pt x="3064" y="707"/>
                  </a:lnTo>
                  <a:close/>
                  <a:moveTo>
                    <a:pt x="1987" y="1044"/>
                  </a:moveTo>
                  <a:lnTo>
                    <a:pt x="2155" y="1347"/>
                  </a:lnTo>
                  <a:lnTo>
                    <a:pt x="2290" y="1616"/>
                  </a:lnTo>
                  <a:lnTo>
                    <a:pt x="2391" y="1886"/>
                  </a:lnTo>
                  <a:lnTo>
                    <a:pt x="2189" y="1953"/>
                  </a:lnTo>
                  <a:lnTo>
                    <a:pt x="1549" y="2155"/>
                  </a:lnTo>
                  <a:lnTo>
                    <a:pt x="1414" y="1919"/>
                  </a:lnTo>
                  <a:lnTo>
                    <a:pt x="1381" y="1785"/>
                  </a:lnTo>
                  <a:lnTo>
                    <a:pt x="1347" y="1616"/>
                  </a:lnTo>
                  <a:lnTo>
                    <a:pt x="1280" y="1482"/>
                  </a:lnTo>
                  <a:lnTo>
                    <a:pt x="1212" y="1347"/>
                  </a:lnTo>
                  <a:lnTo>
                    <a:pt x="1179" y="1347"/>
                  </a:lnTo>
                  <a:lnTo>
                    <a:pt x="1145" y="1414"/>
                  </a:lnTo>
                  <a:lnTo>
                    <a:pt x="1111" y="1482"/>
                  </a:lnTo>
                  <a:lnTo>
                    <a:pt x="1111" y="1684"/>
                  </a:lnTo>
                  <a:lnTo>
                    <a:pt x="1145" y="1852"/>
                  </a:lnTo>
                  <a:lnTo>
                    <a:pt x="1212" y="2020"/>
                  </a:lnTo>
                  <a:lnTo>
                    <a:pt x="1313" y="2222"/>
                  </a:lnTo>
                  <a:lnTo>
                    <a:pt x="775" y="2391"/>
                  </a:lnTo>
                  <a:lnTo>
                    <a:pt x="606" y="2458"/>
                  </a:lnTo>
                  <a:lnTo>
                    <a:pt x="472" y="2424"/>
                  </a:lnTo>
                  <a:lnTo>
                    <a:pt x="404" y="2323"/>
                  </a:lnTo>
                  <a:lnTo>
                    <a:pt x="337" y="2189"/>
                  </a:lnTo>
                  <a:lnTo>
                    <a:pt x="303" y="1886"/>
                  </a:lnTo>
                  <a:lnTo>
                    <a:pt x="236" y="1515"/>
                  </a:lnTo>
                  <a:lnTo>
                    <a:pt x="707" y="1448"/>
                  </a:lnTo>
                  <a:lnTo>
                    <a:pt x="1145" y="1347"/>
                  </a:lnTo>
                  <a:lnTo>
                    <a:pt x="1987" y="1044"/>
                  </a:lnTo>
                  <a:close/>
                  <a:moveTo>
                    <a:pt x="4276" y="0"/>
                  </a:moveTo>
                  <a:lnTo>
                    <a:pt x="4209" y="34"/>
                  </a:lnTo>
                  <a:lnTo>
                    <a:pt x="4175" y="67"/>
                  </a:lnTo>
                  <a:lnTo>
                    <a:pt x="3636" y="202"/>
                  </a:lnTo>
                  <a:lnTo>
                    <a:pt x="3131" y="404"/>
                  </a:lnTo>
                  <a:lnTo>
                    <a:pt x="2121" y="775"/>
                  </a:lnTo>
                  <a:lnTo>
                    <a:pt x="1044" y="1078"/>
                  </a:lnTo>
                  <a:lnTo>
                    <a:pt x="539" y="1246"/>
                  </a:lnTo>
                  <a:lnTo>
                    <a:pt x="34" y="1482"/>
                  </a:lnTo>
                  <a:lnTo>
                    <a:pt x="0" y="1515"/>
                  </a:lnTo>
                  <a:lnTo>
                    <a:pt x="34" y="1549"/>
                  </a:lnTo>
                  <a:lnTo>
                    <a:pt x="169" y="1515"/>
                  </a:lnTo>
                  <a:lnTo>
                    <a:pt x="135" y="1818"/>
                  </a:lnTo>
                  <a:lnTo>
                    <a:pt x="135" y="2121"/>
                  </a:lnTo>
                  <a:lnTo>
                    <a:pt x="236" y="2727"/>
                  </a:lnTo>
                  <a:lnTo>
                    <a:pt x="236" y="2761"/>
                  </a:lnTo>
                  <a:lnTo>
                    <a:pt x="270" y="2795"/>
                  </a:lnTo>
                  <a:lnTo>
                    <a:pt x="371" y="2795"/>
                  </a:lnTo>
                  <a:lnTo>
                    <a:pt x="1448" y="2424"/>
                  </a:lnTo>
                  <a:lnTo>
                    <a:pt x="1549" y="2492"/>
                  </a:lnTo>
                  <a:lnTo>
                    <a:pt x="1650" y="2525"/>
                  </a:lnTo>
                  <a:lnTo>
                    <a:pt x="1684" y="2492"/>
                  </a:lnTo>
                  <a:lnTo>
                    <a:pt x="1717" y="2458"/>
                  </a:lnTo>
                  <a:lnTo>
                    <a:pt x="1684" y="2357"/>
                  </a:lnTo>
                  <a:lnTo>
                    <a:pt x="2525" y="2088"/>
                  </a:lnTo>
                  <a:lnTo>
                    <a:pt x="2593" y="2121"/>
                  </a:lnTo>
                  <a:lnTo>
                    <a:pt x="2626" y="2121"/>
                  </a:lnTo>
                  <a:lnTo>
                    <a:pt x="2660" y="2054"/>
                  </a:lnTo>
                  <a:lnTo>
                    <a:pt x="3670" y="1785"/>
                  </a:lnTo>
                  <a:lnTo>
                    <a:pt x="4074" y="1717"/>
                  </a:lnTo>
                  <a:lnTo>
                    <a:pt x="4276" y="1650"/>
                  </a:lnTo>
                  <a:lnTo>
                    <a:pt x="4377" y="1583"/>
                  </a:lnTo>
                  <a:lnTo>
                    <a:pt x="4411" y="1515"/>
                  </a:lnTo>
                  <a:lnTo>
                    <a:pt x="4478" y="1145"/>
                  </a:lnTo>
                  <a:lnTo>
                    <a:pt x="4478" y="808"/>
                  </a:lnTo>
                  <a:lnTo>
                    <a:pt x="4444" y="438"/>
                  </a:lnTo>
                  <a:lnTo>
                    <a:pt x="4377" y="101"/>
                  </a:lnTo>
                  <a:lnTo>
                    <a:pt x="4343" y="34"/>
                  </a:lnTo>
                  <a:lnTo>
                    <a:pt x="42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1" name="Google Shape;221;p3"/>
            <p:cNvSpPr/>
            <p:nvPr/>
          </p:nvSpPr>
          <p:spPr>
            <a:xfrm>
              <a:off x="5482823" y="3737197"/>
              <a:ext cx="1034366" cy="1228533"/>
            </a:xfrm>
            <a:custGeom>
              <a:avLst/>
              <a:gdLst/>
              <a:ahLst/>
              <a:cxnLst/>
              <a:rect l="l" t="t" r="r" b="b"/>
              <a:pathLst>
                <a:path w="20808" h="24714" extrusionOk="0">
                  <a:moveTo>
                    <a:pt x="17710" y="8923"/>
                  </a:moveTo>
                  <a:lnTo>
                    <a:pt x="17979" y="10034"/>
                  </a:lnTo>
                  <a:lnTo>
                    <a:pt x="20470" y="20101"/>
                  </a:lnTo>
                  <a:lnTo>
                    <a:pt x="20369" y="20134"/>
                  </a:lnTo>
                  <a:lnTo>
                    <a:pt x="20369" y="20202"/>
                  </a:lnTo>
                  <a:lnTo>
                    <a:pt x="20369" y="20235"/>
                  </a:lnTo>
                  <a:lnTo>
                    <a:pt x="20437" y="20572"/>
                  </a:lnTo>
                  <a:lnTo>
                    <a:pt x="20470" y="20639"/>
                  </a:lnTo>
                  <a:lnTo>
                    <a:pt x="20437" y="20707"/>
                  </a:lnTo>
                  <a:lnTo>
                    <a:pt x="20403" y="20774"/>
                  </a:lnTo>
                  <a:lnTo>
                    <a:pt x="20336" y="20808"/>
                  </a:lnTo>
                  <a:lnTo>
                    <a:pt x="19326" y="21077"/>
                  </a:lnTo>
                  <a:lnTo>
                    <a:pt x="17272" y="21616"/>
                  </a:lnTo>
                  <a:lnTo>
                    <a:pt x="13232" y="22659"/>
                  </a:lnTo>
                  <a:lnTo>
                    <a:pt x="9495" y="23636"/>
                  </a:lnTo>
                  <a:lnTo>
                    <a:pt x="7542" y="24141"/>
                  </a:lnTo>
                  <a:lnTo>
                    <a:pt x="6835" y="24343"/>
                  </a:lnTo>
                  <a:lnTo>
                    <a:pt x="6431" y="24444"/>
                  </a:lnTo>
                  <a:lnTo>
                    <a:pt x="5993" y="24511"/>
                  </a:lnTo>
                  <a:lnTo>
                    <a:pt x="5589" y="24511"/>
                  </a:lnTo>
                  <a:lnTo>
                    <a:pt x="5387" y="24477"/>
                  </a:lnTo>
                  <a:lnTo>
                    <a:pt x="5219" y="24410"/>
                  </a:lnTo>
                  <a:lnTo>
                    <a:pt x="5084" y="24309"/>
                  </a:lnTo>
                  <a:lnTo>
                    <a:pt x="4983" y="24174"/>
                  </a:lnTo>
                  <a:lnTo>
                    <a:pt x="4882" y="24006"/>
                  </a:lnTo>
                  <a:lnTo>
                    <a:pt x="4848" y="23770"/>
                  </a:lnTo>
                  <a:lnTo>
                    <a:pt x="4815" y="23737"/>
                  </a:lnTo>
                  <a:lnTo>
                    <a:pt x="3468" y="18249"/>
                  </a:lnTo>
                  <a:lnTo>
                    <a:pt x="2189" y="12761"/>
                  </a:lnTo>
                  <a:lnTo>
                    <a:pt x="2626" y="12727"/>
                  </a:lnTo>
                  <a:lnTo>
                    <a:pt x="3064" y="12626"/>
                  </a:lnTo>
                  <a:lnTo>
                    <a:pt x="3939" y="12424"/>
                  </a:lnTo>
                  <a:lnTo>
                    <a:pt x="5690" y="11987"/>
                  </a:lnTo>
                  <a:lnTo>
                    <a:pt x="9697" y="11010"/>
                  </a:lnTo>
                  <a:lnTo>
                    <a:pt x="13737" y="10000"/>
                  </a:lnTo>
                  <a:lnTo>
                    <a:pt x="15723" y="9495"/>
                  </a:lnTo>
                  <a:lnTo>
                    <a:pt x="17710" y="8923"/>
                  </a:lnTo>
                  <a:close/>
                  <a:moveTo>
                    <a:pt x="15488" y="1"/>
                  </a:moveTo>
                  <a:lnTo>
                    <a:pt x="11616" y="876"/>
                  </a:lnTo>
                  <a:lnTo>
                    <a:pt x="7744" y="1819"/>
                  </a:lnTo>
                  <a:lnTo>
                    <a:pt x="3939" y="2829"/>
                  </a:lnTo>
                  <a:lnTo>
                    <a:pt x="101" y="3906"/>
                  </a:lnTo>
                  <a:lnTo>
                    <a:pt x="68" y="3940"/>
                  </a:lnTo>
                  <a:lnTo>
                    <a:pt x="34" y="3974"/>
                  </a:lnTo>
                  <a:lnTo>
                    <a:pt x="34" y="4075"/>
                  </a:lnTo>
                  <a:lnTo>
                    <a:pt x="0" y="4108"/>
                  </a:lnTo>
                  <a:lnTo>
                    <a:pt x="0" y="4176"/>
                  </a:lnTo>
                  <a:lnTo>
                    <a:pt x="1078" y="9091"/>
                  </a:lnTo>
                  <a:lnTo>
                    <a:pt x="2189" y="14007"/>
                  </a:lnTo>
                  <a:lnTo>
                    <a:pt x="3367" y="18922"/>
                  </a:lnTo>
                  <a:lnTo>
                    <a:pt x="4579" y="23804"/>
                  </a:lnTo>
                  <a:lnTo>
                    <a:pt x="4579" y="23838"/>
                  </a:lnTo>
                  <a:lnTo>
                    <a:pt x="4613" y="23871"/>
                  </a:lnTo>
                  <a:lnTo>
                    <a:pt x="4714" y="23905"/>
                  </a:lnTo>
                  <a:lnTo>
                    <a:pt x="4714" y="24040"/>
                  </a:lnTo>
                  <a:lnTo>
                    <a:pt x="4781" y="24208"/>
                  </a:lnTo>
                  <a:lnTo>
                    <a:pt x="4848" y="24309"/>
                  </a:lnTo>
                  <a:lnTo>
                    <a:pt x="4916" y="24410"/>
                  </a:lnTo>
                  <a:lnTo>
                    <a:pt x="5017" y="24511"/>
                  </a:lnTo>
                  <a:lnTo>
                    <a:pt x="5151" y="24578"/>
                  </a:lnTo>
                  <a:lnTo>
                    <a:pt x="5421" y="24646"/>
                  </a:lnTo>
                  <a:lnTo>
                    <a:pt x="5724" y="24713"/>
                  </a:lnTo>
                  <a:lnTo>
                    <a:pt x="6027" y="24679"/>
                  </a:lnTo>
                  <a:lnTo>
                    <a:pt x="6330" y="24646"/>
                  </a:lnTo>
                  <a:lnTo>
                    <a:pt x="6633" y="24612"/>
                  </a:lnTo>
                  <a:lnTo>
                    <a:pt x="11144" y="23434"/>
                  </a:lnTo>
                  <a:lnTo>
                    <a:pt x="20672" y="21010"/>
                  </a:lnTo>
                  <a:lnTo>
                    <a:pt x="20706" y="20976"/>
                  </a:lnTo>
                  <a:lnTo>
                    <a:pt x="20740" y="20942"/>
                  </a:lnTo>
                  <a:lnTo>
                    <a:pt x="20740" y="20841"/>
                  </a:lnTo>
                  <a:lnTo>
                    <a:pt x="20672" y="20437"/>
                  </a:lnTo>
                  <a:lnTo>
                    <a:pt x="20740" y="20437"/>
                  </a:lnTo>
                  <a:lnTo>
                    <a:pt x="20773" y="20404"/>
                  </a:lnTo>
                  <a:lnTo>
                    <a:pt x="20807" y="20336"/>
                  </a:lnTo>
                  <a:lnTo>
                    <a:pt x="20807" y="20269"/>
                  </a:lnTo>
                  <a:lnTo>
                    <a:pt x="18316" y="10202"/>
                  </a:lnTo>
                  <a:lnTo>
                    <a:pt x="17104" y="5287"/>
                  </a:lnTo>
                  <a:lnTo>
                    <a:pt x="16498" y="2728"/>
                  </a:lnTo>
                  <a:lnTo>
                    <a:pt x="16195" y="1482"/>
                  </a:lnTo>
                  <a:lnTo>
                    <a:pt x="15791" y="236"/>
                  </a:lnTo>
                  <a:lnTo>
                    <a:pt x="15757" y="169"/>
                  </a:lnTo>
                  <a:lnTo>
                    <a:pt x="15690" y="169"/>
                  </a:lnTo>
                  <a:lnTo>
                    <a:pt x="15656" y="203"/>
                  </a:lnTo>
                  <a:lnTo>
                    <a:pt x="15656" y="270"/>
                  </a:lnTo>
                  <a:lnTo>
                    <a:pt x="15892" y="1482"/>
                  </a:lnTo>
                  <a:lnTo>
                    <a:pt x="16161" y="2694"/>
                  </a:lnTo>
                  <a:lnTo>
                    <a:pt x="16801" y="5118"/>
                  </a:lnTo>
                  <a:lnTo>
                    <a:pt x="17642" y="8620"/>
                  </a:lnTo>
                  <a:lnTo>
                    <a:pt x="13770" y="9697"/>
                  </a:lnTo>
                  <a:lnTo>
                    <a:pt x="11851" y="10202"/>
                  </a:lnTo>
                  <a:lnTo>
                    <a:pt x="9899" y="10707"/>
                  </a:lnTo>
                  <a:lnTo>
                    <a:pt x="6128" y="11616"/>
                  </a:lnTo>
                  <a:lnTo>
                    <a:pt x="5118" y="11852"/>
                  </a:lnTo>
                  <a:lnTo>
                    <a:pt x="4108" y="12054"/>
                  </a:lnTo>
                  <a:lnTo>
                    <a:pt x="3098" y="12290"/>
                  </a:lnTo>
                  <a:lnTo>
                    <a:pt x="2626" y="12424"/>
                  </a:lnTo>
                  <a:lnTo>
                    <a:pt x="2155" y="12593"/>
                  </a:lnTo>
                  <a:lnTo>
                    <a:pt x="1179" y="8384"/>
                  </a:lnTo>
                  <a:lnTo>
                    <a:pt x="270" y="4142"/>
                  </a:lnTo>
                  <a:lnTo>
                    <a:pt x="4074" y="3065"/>
                  </a:lnTo>
                  <a:lnTo>
                    <a:pt x="7879" y="2055"/>
                  </a:lnTo>
                  <a:lnTo>
                    <a:pt x="11717" y="1112"/>
                  </a:lnTo>
                  <a:lnTo>
                    <a:pt x="15555" y="270"/>
                  </a:lnTo>
                  <a:lnTo>
                    <a:pt x="15622" y="236"/>
                  </a:lnTo>
                  <a:lnTo>
                    <a:pt x="15622" y="203"/>
                  </a:lnTo>
                  <a:lnTo>
                    <a:pt x="15656" y="102"/>
                  </a:lnTo>
                  <a:lnTo>
                    <a:pt x="15589" y="34"/>
                  </a:lnTo>
                  <a:lnTo>
                    <a:pt x="155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2" name="Google Shape;222;p3"/>
            <p:cNvSpPr/>
            <p:nvPr/>
          </p:nvSpPr>
          <p:spPr>
            <a:xfrm>
              <a:off x="6189103" y="4557312"/>
              <a:ext cx="148981" cy="220961"/>
            </a:xfrm>
            <a:custGeom>
              <a:avLst/>
              <a:gdLst/>
              <a:ahLst/>
              <a:cxnLst/>
              <a:rect l="l" t="t" r="r" b="b"/>
              <a:pathLst>
                <a:path w="2997" h="4445" extrusionOk="0">
                  <a:moveTo>
                    <a:pt x="1381" y="303"/>
                  </a:moveTo>
                  <a:lnTo>
                    <a:pt x="1818" y="337"/>
                  </a:lnTo>
                  <a:lnTo>
                    <a:pt x="1852" y="337"/>
                  </a:lnTo>
                  <a:lnTo>
                    <a:pt x="1919" y="606"/>
                  </a:lnTo>
                  <a:lnTo>
                    <a:pt x="2020" y="943"/>
                  </a:lnTo>
                  <a:lnTo>
                    <a:pt x="2222" y="1381"/>
                  </a:lnTo>
                  <a:lnTo>
                    <a:pt x="2357" y="1987"/>
                  </a:lnTo>
                  <a:lnTo>
                    <a:pt x="2492" y="2593"/>
                  </a:lnTo>
                  <a:lnTo>
                    <a:pt x="2727" y="3805"/>
                  </a:lnTo>
                  <a:lnTo>
                    <a:pt x="2525" y="3805"/>
                  </a:lnTo>
                  <a:lnTo>
                    <a:pt x="2357" y="3838"/>
                  </a:lnTo>
                  <a:lnTo>
                    <a:pt x="1987" y="3973"/>
                  </a:lnTo>
                  <a:lnTo>
                    <a:pt x="1751" y="4040"/>
                  </a:lnTo>
                  <a:lnTo>
                    <a:pt x="1515" y="4074"/>
                  </a:lnTo>
                  <a:lnTo>
                    <a:pt x="1280" y="4108"/>
                  </a:lnTo>
                  <a:lnTo>
                    <a:pt x="1044" y="4141"/>
                  </a:lnTo>
                  <a:lnTo>
                    <a:pt x="673" y="2391"/>
                  </a:lnTo>
                  <a:lnTo>
                    <a:pt x="471" y="1482"/>
                  </a:lnTo>
                  <a:lnTo>
                    <a:pt x="202" y="640"/>
                  </a:lnTo>
                  <a:lnTo>
                    <a:pt x="236" y="640"/>
                  </a:lnTo>
                  <a:lnTo>
                    <a:pt x="404" y="572"/>
                  </a:lnTo>
                  <a:lnTo>
                    <a:pt x="572" y="505"/>
                  </a:lnTo>
                  <a:lnTo>
                    <a:pt x="909" y="370"/>
                  </a:lnTo>
                  <a:lnTo>
                    <a:pt x="1145" y="337"/>
                  </a:lnTo>
                  <a:lnTo>
                    <a:pt x="1381" y="303"/>
                  </a:lnTo>
                  <a:close/>
                  <a:moveTo>
                    <a:pt x="1381" y="0"/>
                  </a:moveTo>
                  <a:lnTo>
                    <a:pt x="1145" y="34"/>
                  </a:lnTo>
                  <a:lnTo>
                    <a:pt x="909" y="67"/>
                  </a:lnTo>
                  <a:lnTo>
                    <a:pt x="673" y="135"/>
                  </a:lnTo>
                  <a:lnTo>
                    <a:pt x="471" y="202"/>
                  </a:lnTo>
                  <a:lnTo>
                    <a:pt x="269" y="337"/>
                  </a:lnTo>
                  <a:lnTo>
                    <a:pt x="135" y="505"/>
                  </a:lnTo>
                  <a:lnTo>
                    <a:pt x="135" y="539"/>
                  </a:lnTo>
                  <a:lnTo>
                    <a:pt x="34" y="539"/>
                  </a:lnTo>
                  <a:lnTo>
                    <a:pt x="0" y="572"/>
                  </a:lnTo>
                  <a:lnTo>
                    <a:pt x="0" y="606"/>
                  </a:lnTo>
                  <a:lnTo>
                    <a:pt x="135" y="1515"/>
                  </a:lnTo>
                  <a:lnTo>
                    <a:pt x="337" y="2424"/>
                  </a:lnTo>
                  <a:lnTo>
                    <a:pt x="775" y="4209"/>
                  </a:lnTo>
                  <a:lnTo>
                    <a:pt x="808" y="4276"/>
                  </a:lnTo>
                  <a:lnTo>
                    <a:pt x="808" y="4343"/>
                  </a:lnTo>
                  <a:lnTo>
                    <a:pt x="842" y="4377"/>
                  </a:lnTo>
                  <a:lnTo>
                    <a:pt x="876" y="4444"/>
                  </a:lnTo>
                  <a:lnTo>
                    <a:pt x="943" y="4444"/>
                  </a:lnTo>
                  <a:lnTo>
                    <a:pt x="1448" y="4343"/>
                  </a:lnTo>
                  <a:lnTo>
                    <a:pt x="1919" y="4276"/>
                  </a:lnTo>
                  <a:lnTo>
                    <a:pt x="2121" y="4242"/>
                  </a:lnTo>
                  <a:lnTo>
                    <a:pt x="2357" y="4175"/>
                  </a:lnTo>
                  <a:lnTo>
                    <a:pt x="2761" y="4040"/>
                  </a:lnTo>
                  <a:lnTo>
                    <a:pt x="2795" y="4108"/>
                  </a:lnTo>
                  <a:lnTo>
                    <a:pt x="2828" y="4141"/>
                  </a:lnTo>
                  <a:lnTo>
                    <a:pt x="2896" y="4141"/>
                  </a:lnTo>
                  <a:lnTo>
                    <a:pt x="2997" y="4074"/>
                  </a:lnTo>
                  <a:lnTo>
                    <a:pt x="2997" y="4040"/>
                  </a:lnTo>
                  <a:lnTo>
                    <a:pt x="2997" y="3973"/>
                  </a:lnTo>
                  <a:lnTo>
                    <a:pt x="2828" y="2997"/>
                  </a:lnTo>
                  <a:lnTo>
                    <a:pt x="2626" y="2054"/>
                  </a:lnTo>
                  <a:lnTo>
                    <a:pt x="2357" y="1111"/>
                  </a:lnTo>
                  <a:lnTo>
                    <a:pt x="1953" y="135"/>
                  </a:lnTo>
                  <a:lnTo>
                    <a:pt x="2020" y="135"/>
                  </a:lnTo>
                  <a:lnTo>
                    <a:pt x="2054" y="101"/>
                  </a:lnTo>
                  <a:lnTo>
                    <a:pt x="2054" y="67"/>
                  </a:lnTo>
                  <a:lnTo>
                    <a:pt x="2020" y="0"/>
                  </a:lnTo>
                  <a:lnTo>
                    <a:pt x="1919" y="0"/>
                  </a:lnTo>
                  <a:lnTo>
                    <a:pt x="1886" y="34"/>
                  </a:lnTo>
                  <a:lnTo>
                    <a:pt x="1818" y="34"/>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3" name="Google Shape;223;p3"/>
            <p:cNvSpPr/>
            <p:nvPr/>
          </p:nvSpPr>
          <p:spPr>
            <a:xfrm>
              <a:off x="5571506" y="3882797"/>
              <a:ext cx="659453" cy="175824"/>
            </a:xfrm>
            <a:custGeom>
              <a:avLst/>
              <a:gdLst/>
              <a:ahLst/>
              <a:cxnLst/>
              <a:rect l="l" t="t" r="r" b="b"/>
              <a:pathLst>
                <a:path w="13266" h="3537" extrusionOk="0">
                  <a:moveTo>
                    <a:pt x="13131" y="1"/>
                  </a:moveTo>
                  <a:lnTo>
                    <a:pt x="9933" y="910"/>
                  </a:lnTo>
                  <a:lnTo>
                    <a:pt x="6734" y="1752"/>
                  </a:lnTo>
                  <a:lnTo>
                    <a:pt x="3401" y="2560"/>
                  </a:lnTo>
                  <a:lnTo>
                    <a:pt x="2559" y="2762"/>
                  </a:lnTo>
                  <a:lnTo>
                    <a:pt x="1718" y="2930"/>
                  </a:lnTo>
                  <a:lnTo>
                    <a:pt x="876" y="3132"/>
                  </a:lnTo>
                  <a:lnTo>
                    <a:pt x="472" y="3233"/>
                  </a:lnTo>
                  <a:lnTo>
                    <a:pt x="68" y="3368"/>
                  </a:lnTo>
                  <a:lnTo>
                    <a:pt x="34" y="3401"/>
                  </a:lnTo>
                  <a:lnTo>
                    <a:pt x="1" y="3469"/>
                  </a:lnTo>
                  <a:lnTo>
                    <a:pt x="34" y="3502"/>
                  </a:lnTo>
                  <a:lnTo>
                    <a:pt x="102" y="3536"/>
                  </a:lnTo>
                  <a:lnTo>
                    <a:pt x="472" y="3502"/>
                  </a:lnTo>
                  <a:lnTo>
                    <a:pt x="876" y="3435"/>
                  </a:lnTo>
                  <a:lnTo>
                    <a:pt x="1650" y="3267"/>
                  </a:lnTo>
                  <a:lnTo>
                    <a:pt x="3233" y="2896"/>
                  </a:lnTo>
                  <a:lnTo>
                    <a:pt x="6566" y="2088"/>
                  </a:lnTo>
                  <a:lnTo>
                    <a:pt x="9899" y="1213"/>
                  </a:lnTo>
                  <a:lnTo>
                    <a:pt x="13199" y="270"/>
                  </a:lnTo>
                  <a:lnTo>
                    <a:pt x="13232" y="237"/>
                  </a:lnTo>
                  <a:lnTo>
                    <a:pt x="13266" y="203"/>
                  </a:lnTo>
                  <a:lnTo>
                    <a:pt x="13266" y="102"/>
                  </a:lnTo>
                  <a:lnTo>
                    <a:pt x="13232" y="35"/>
                  </a:lnTo>
                  <a:lnTo>
                    <a:pt x="1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4" name="Google Shape;224;p3"/>
            <p:cNvSpPr/>
            <p:nvPr/>
          </p:nvSpPr>
          <p:spPr>
            <a:xfrm>
              <a:off x="6379890" y="4691181"/>
              <a:ext cx="31814" cy="16802"/>
            </a:xfrm>
            <a:custGeom>
              <a:avLst/>
              <a:gdLst/>
              <a:ahLst/>
              <a:cxnLst/>
              <a:rect l="l" t="t" r="r" b="b"/>
              <a:pathLst>
                <a:path w="640" h="338" extrusionOk="0">
                  <a:moveTo>
                    <a:pt x="505" y="1"/>
                  </a:moveTo>
                  <a:lnTo>
                    <a:pt x="236" y="135"/>
                  </a:lnTo>
                  <a:lnTo>
                    <a:pt x="135" y="169"/>
                  </a:lnTo>
                  <a:lnTo>
                    <a:pt x="0" y="236"/>
                  </a:lnTo>
                  <a:lnTo>
                    <a:pt x="0" y="270"/>
                  </a:lnTo>
                  <a:lnTo>
                    <a:pt x="34" y="304"/>
                  </a:lnTo>
                  <a:lnTo>
                    <a:pt x="101" y="337"/>
                  </a:lnTo>
                  <a:lnTo>
                    <a:pt x="169" y="337"/>
                  </a:lnTo>
                  <a:lnTo>
                    <a:pt x="303" y="304"/>
                  </a:lnTo>
                  <a:lnTo>
                    <a:pt x="472" y="236"/>
                  </a:lnTo>
                  <a:lnTo>
                    <a:pt x="606" y="169"/>
                  </a:lnTo>
                  <a:lnTo>
                    <a:pt x="640" y="135"/>
                  </a:lnTo>
                  <a:lnTo>
                    <a:pt x="640" y="102"/>
                  </a:lnTo>
                  <a:lnTo>
                    <a:pt x="640" y="34"/>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5" name="Google Shape;225;p3"/>
            <p:cNvSpPr/>
            <p:nvPr/>
          </p:nvSpPr>
          <p:spPr>
            <a:xfrm>
              <a:off x="6378199" y="4674429"/>
              <a:ext cx="23463" cy="15112"/>
            </a:xfrm>
            <a:custGeom>
              <a:avLst/>
              <a:gdLst/>
              <a:ahLst/>
              <a:cxnLst/>
              <a:rect l="l" t="t" r="r" b="b"/>
              <a:pathLst>
                <a:path w="472" h="304" extrusionOk="0">
                  <a:moveTo>
                    <a:pt x="371" y="1"/>
                  </a:moveTo>
                  <a:lnTo>
                    <a:pt x="270" y="35"/>
                  </a:lnTo>
                  <a:lnTo>
                    <a:pt x="68" y="136"/>
                  </a:lnTo>
                  <a:lnTo>
                    <a:pt x="1" y="169"/>
                  </a:lnTo>
                  <a:lnTo>
                    <a:pt x="1" y="237"/>
                  </a:lnTo>
                  <a:lnTo>
                    <a:pt x="34" y="270"/>
                  </a:lnTo>
                  <a:lnTo>
                    <a:pt x="102" y="304"/>
                  </a:lnTo>
                  <a:lnTo>
                    <a:pt x="337" y="237"/>
                  </a:lnTo>
                  <a:lnTo>
                    <a:pt x="438" y="169"/>
                  </a:lnTo>
                  <a:lnTo>
                    <a:pt x="472"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6" name="Google Shape;226;p3"/>
            <p:cNvSpPr/>
            <p:nvPr/>
          </p:nvSpPr>
          <p:spPr>
            <a:xfrm>
              <a:off x="6327992" y="4632623"/>
              <a:ext cx="120547" cy="108815"/>
            </a:xfrm>
            <a:custGeom>
              <a:avLst/>
              <a:gdLst/>
              <a:ahLst/>
              <a:cxnLst/>
              <a:rect l="l" t="t" r="r" b="b"/>
              <a:pathLst>
                <a:path w="2425" h="2189" extrusionOk="0">
                  <a:moveTo>
                    <a:pt x="1785" y="236"/>
                  </a:moveTo>
                  <a:lnTo>
                    <a:pt x="1987" y="741"/>
                  </a:lnTo>
                  <a:lnTo>
                    <a:pt x="2122" y="1111"/>
                  </a:lnTo>
                  <a:lnTo>
                    <a:pt x="2189" y="1347"/>
                  </a:lnTo>
                  <a:lnTo>
                    <a:pt x="2189" y="1414"/>
                  </a:lnTo>
                  <a:lnTo>
                    <a:pt x="2189" y="1482"/>
                  </a:lnTo>
                  <a:lnTo>
                    <a:pt x="2054" y="1583"/>
                  </a:lnTo>
                  <a:lnTo>
                    <a:pt x="1886" y="1650"/>
                  </a:lnTo>
                  <a:lnTo>
                    <a:pt x="1516" y="1751"/>
                  </a:lnTo>
                  <a:lnTo>
                    <a:pt x="1112" y="1852"/>
                  </a:lnTo>
                  <a:lnTo>
                    <a:pt x="910" y="1919"/>
                  </a:lnTo>
                  <a:lnTo>
                    <a:pt x="674" y="1953"/>
                  </a:lnTo>
                  <a:lnTo>
                    <a:pt x="539" y="1381"/>
                  </a:lnTo>
                  <a:lnTo>
                    <a:pt x="506" y="1078"/>
                  </a:lnTo>
                  <a:lnTo>
                    <a:pt x="472" y="909"/>
                  </a:lnTo>
                  <a:lnTo>
                    <a:pt x="405" y="775"/>
                  </a:lnTo>
                  <a:lnTo>
                    <a:pt x="1112" y="472"/>
                  </a:lnTo>
                  <a:lnTo>
                    <a:pt x="1785" y="236"/>
                  </a:lnTo>
                  <a:close/>
                  <a:moveTo>
                    <a:pt x="1819" y="0"/>
                  </a:moveTo>
                  <a:lnTo>
                    <a:pt x="1112" y="236"/>
                  </a:lnTo>
                  <a:lnTo>
                    <a:pt x="371" y="539"/>
                  </a:lnTo>
                  <a:lnTo>
                    <a:pt x="337" y="505"/>
                  </a:lnTo>
                  <a:lnTo>
                    <a:pt x="270" y="505"/>
                  </a:lnTo>
                  <a:lnTo>
                    <a:pt x="236" y="539"/>
                  </a:lnTo>
                  <a:lnTo>
                    <a:pt x="236" y="573"/>
                  </a:lnTo>
                  <a:lnTo>
                    <a:pt x="236" y="606"/>
                  </a:lnTo>
                  <a:lnTo>
                    <a:pt x="68" y="674"/>
                  </a:lnTo>
                  <a:lnTo>
                    <a:pt x="34" y="707"/>
                  </a:lnTo>
                  <a:lnTo>
                    <a:pt x="1" y="741"/>
                  </a:lnTo>
                  <a:lnTo>
                    <a:pt x="34" y="842"/>
                  </a:lnTo>
                  <a:lnTo>
                    <a:pt x="102" y="909"/>
                  </a:lnTo>
                  <a:lnTo>
                    <a:pt x="135" y="909"/>
                  </a:lnTo>
                  <a:lnTo>
                    <a:pt x="203" y="876"/>
                  </a:lnTo>
                  <a:lnTo>
                    <a:pt x="236" y="876"/>
                  </a:lnTo>
                  <a:lnTo>
                    <a:pt x="270" y="1179"/>
                  </a:lnTo>
                  <a:lnTo>
                    <a:pt x="304" y="1482"/>
                  </a:lnTo>
                  <a:lnTo>
                    <a:pt x="472" y="2088"/>
                  </a:lnTo>
                  <a:lnTo>
                    <a:pt x="539" y="2155"/>
                  </a:lnTo>
                  <a:lnTo>
                    <a:pt x="607" y="2189"/>
                  </a:lnTo>
                  <a:lnTo>
                    <a:pt x="842" y="2189"/>
                  </a:lnTo>
                  <a:lnTo>
                    <a:pt x="1112" y="2121"/>
                  </a:lnTo>
                  <a:lnTo>
                    <a:pt x="1583" y="1987"/>
                  </a:lnTo>
                  <a:lnTo>
                    <a:pt x="1987" y="1852"/>
                  </a:lnTo>
                  <a:lnTo>
                    <a:pt x="2155" y="1785"/>
                  </a:lnTo>
                  <a:lnTo>
                    <a:pt x="2357" y="1650"/>
                  </a:lnTo>
                  <a:lnTo>
                    <a:pt x="2391" y="1583"/>
                  </a:lnTo>
                  <a:lnTo>
                    <a:pt x="2425" y="1515"/>
                  </a:lnTo>
                  <a:lnTo>
                    <a:pt x="2425" y="1313"/>
                  </a:lnTo>
                  <a:lnTo>
                    <a:pt x="2324" y="1010"/>
                  </a:lnTo>
                  <a:lnTo>
                    <a:pt x="2223" y="707"/>
                  </a:lnTo>
                  <a:lnTo>
                    <a:pt x="1987" y="68"/>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7" name="Google Shape;227;p3"/>
            <p:cNvSpPr/>
            <p:nvPr/>
          </p:nvSpPr>
          <p:spPr>
            <a:xfrm>
              <a:off x="6229268" y="3896219"/>
              <a:ext cx="71980" cy="234333"/>
            </a:xfrm>
            <a:custGeom>
              <a:avLst/>
              <a:gdLst/>
              <a:ahLst/>
              <a:cxnLst/>
              <a:rect l="l" t="t" r="r" b="b"/>
              <a:pathLst>
                <a:path w="1448" h="4714" extrusionOk="0">
                  <a:moveTo>
                    <a:pt x="34" y="0"/>
                  </a:moveTo>
                  <a:lnTo>
                    <a:pt x="0" y="236"/>
                  </a:lnTo>
                  <a:lnTo>
                    <a:pt x="0" y="505"/>
                  </a:lnTo>
                  <a:lnTo>
                    <a:pt x="68" y="775"/>
                  </a:lnTo>
                  <a:lnTo>
                    <a:pt x="135" y="1044"/>
                  </a:lnTo>
                  <a:lnTo>
                    <a:pt x="438" y="2088"/>
                  </a:lnTo>
                  <a:lnTo>
                    <a:pt x="1145" y="4613"/>
                  </a:lnTo>
                  <a:lnTo>
                    <a:pt x="1179" y="4680"/>
                  </a:lnTo>
                  <a:lnTo>
                    <a:pt x="1212" y="4714"/>
                  </a:lnTo>
                  <a:lnTo>
                    <a:pt x="1313" y="4714"/>
                  </a:lnTo>
                  <a:lnTo>
                    <a:pt x="1381" y="4680"/>
                  </a:lnTo>
                  <a:lnTo>
                    <a:pt x="1414" y="4646"/>
                  </a:lnTo>
                  <a:lnTo>
                    <a:pt x="1448" y="4613"/>
                  </a:lnTo>
                  <a:lnTo>
                    <a:pt x="1448" y="4545"/>
                  </a:lnTo>
                  <a:lnTo>
                    <a:pt x="741" y="1987"/>
                  </a:lnTo>
                  <a:lnTo>
                    <a:pt x="606" y="1482"/>
                  </a:lnTo>
                  <a:lnTo>
                    <a:pt x="472" y="943"/>
                  </a:lnTo>
                  <a:lnTo>
                    <a:pt x="404" y="674"/>
                  </a:lnTo>
                  <a:lnTo>
                    <a:pt x="303" y="438"/>
                  </a:lnTo>
                  <a:lnTo>
                    <a:pt x="202" y="202"/>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8" name="Google Shape;228;p3"/>
            <p:cNvSpPr/>
            <p:nvPr/>
          </p:nvSpPr>
          <p:spPr>
            <a:xfrm>
              <a:off x="5559774" y="3927984"/>
              <a:ext cx="333107" cy="88782"/>
            </a:xfrm>
            <a:custGeom>
              <a:avLst/>
              <a:gdLst/>
              <a:ahLst/>
              <a:cxnLst/>
              <a:rect l="l" t="t" r="r" b="b"/>
              <a:pathLst>
                <a:path w="6701" h="1786" extrusionOk="0">
                  <a:moveTo>
                    <a:pt x="6600" y="1"/>
                  </a:moveTo>
                  <a:lnTo>
                    <a:pt x="5624" y="102"/>
                  </a:lnTo>
                  <a:lnTo>
                    <a:pt x="4647" y="270"/>
                  </a:lnTo>
                  <a:lnTo>
                    <a:pt x="2728" y="674"/>
                  </a:lnTo>
                  <a:lnTo>
                    <a:pt x="1718" y="910"/>
                  </a:lnTo>
                  <a:lnTo>
                    <a:pt x="708" y="1179"/>
                  </a:lnTo>
                  <a:lnTo>
                    <a:pt x="472" y="1247"/>
                  </a:lnTo>
                  <a:lnTo>
                    <a:pt x="270" y="1348"/>
                  </a:lnTo>
                  <a:lnTo>
                    <a:pt x="102" y="1482"/>
                  </a:lnTo>
                  <a:lnTo>
                    <a:pt x="1" y="1684"/>
                  </a:lnTo>
                  <a:lnTo>
                    <a:pt x="1" y="1752"/>
                  </a:lnTo>
                  <a:lnTo>
                    <a:pt x="35" y="1785"/>
                  </a:lnTo>
                  <a:lnTo>
                    <a:pt x="136" y="1785"/>
                  </a:lnTo>
                  <a:lnTo>
                    <a:pt x="270" y="1651"/>
                  </a:lnTo>
                  <a:lnTo>
                    <a:pt x="405" y="1550"/>
                  </a:lnTo>
                  <a:lnTo>
                    <a:pt x="607" y="1482"/>
                  </a:lnTo>
                  <a:lnTo>
                    <a:pt x="775" y="1415"/>
                  </a:lnTo>
                  <a:lnTo>
                    <a:pt x="1179" y="1314"/>
                  </a:lnTo>
                  <a:lnTo>
                    <a:pt x="1516" y="1247"/>
                  </a:lnTo>
                  <a:lnTo>
                    <a:pt x="3300" y="876"/>
                  </a:lnTo>
                  <a:lnTo>
                    <a:pt x="4142" y="708"/>
                  </a:lnTo>
                  <a:lnTo>
                    <a:pt x="4950" y="573"/>
                  </a:lnTo>
                  <a:lnTo>
                    <a:pt x="5792" y="405"/>
                  </a:lnTo>
                  <a:lnTo>
                    <a:pt x="6634" y="237"/>
                  </a:lnTo>
                  <a:lnTo>
                    <a:pt x="6667" y="237"/>
                  </a:lnTo>
                  <a:lnTo>
                    <a:pt x="6701" y="203"/>
                  </a:lnTo>
                  <a:lnTo>
                    <a:pt x="6701" y="102"/>
                  </a:lnTo>
                  <a:lnTo>
                    <a:pt x="6667" y="35"/>
                  </a:lnTo>
                  <a:lnTo>
                    <a:pt x="66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9" name="Google Shape;229;p3"/>
            <p:cNvSpPr/>
            <p:nvPr/>
          </p:nvSpPr>
          <p:spPr>
            <a:xfrm>
              <a:off x="5650197" y="3956468"/>
              <a:ext cx="562369" cy="262817"/>
            </a:xfrm>
            <a:custGeom>
              <a:avLst/>
              <a:gdLst/>
              <a:ahLst/>
              <a:cxnLst/>
              <a:rect l="l" t="t" r="r" b="b"/>
              <a:pathLst>
                <a:path w="11313" h="5287" extrusionOk="0">
                  <a:moveTo>
                    <a:pt x="10336" y="270"/>
                  </a:moveTo>
                  <a:lnTo>
                    <a:pt x="10370" y="539"/>
                  </a:lnTo>
                  <a:lnTo>
                    <a:pt x="10403" y="808"/>
                  </a:lnTo>
                  <a:lnTo>
                    <a:pt x="10572" y="1347"/>
                  </a:lnTo>
                  <a:lnTo>
                    <a:pt x="10774" y="1852"/>
                  </a:lnTo>
                  <a:lnTo>
                    <a:pt x="10976" y="2357"/>
                  </a:lnTo>
                  <a:lnTo>
                    <a:pt x="10370" y="2626"/>
                  </a:lnTo>
                  <a:lnTo>
                    <a:pt x="9696" y="2862"/>
                  </a:lnTo>
                  <a:lnTo>
                    <a:pt x="9057" y="3098"/>
                  </a:lnTo>
                  <a:lnTo>
                    <a:pt x="8383" y="3300"/>
                  </a:lnTo>
                  <a:lnTo>
                    <a:pt x="7037" y="3603"/>
                  </a:lnTo>
                  <a:lnTo>
                    <a:pt x="5690" y="3906"/>
                  </a:lnTo>
                  <a:lnTo>
                    <a:pt x="4444" y="4108"/>
                  </a:lnTo>
                  <a:lnTo>
                    <a:pt x="3198" y="4343"/>
                  </a:lnTo>
                  <a:lnTo>
                    <a:pt x="2559" y="4512"/>
                  </a:lnTo>
                  <a:lnTo>
                    <a:pt x="1953" y="4680"/>
                  </a:lnTo>
                  <a:lnTo>
                    <a:pt x="1347" y="4882"/>
                  </a:lnTo>
                  <a:lnTo>
                    <a:pt x="774" y="5118"/>
                  </a:lnTo>
                  <a:lnTo>
                    <a:pt x="572" y="4478"/>
                  </a:lnTo>
                  <a:lnTo>
                    <a:pt x="370" y="3838"/>
                  </a:lnTo>
                  <a:lnTo>
                    <a:pt x="269" y="3266"/>
                  </a:lnTo>
                  <a:lnTo>
                    <a:pt x="236" y="2997"/>
                  </a:lnTo>
                  <a:lnTo>
                    <a:pt x="168" y="2727"/>
                  </a:lnTo>
                  <a:lnTo>
                    <a:pt x="808" y="2626"/>
                  </a:lnTo>
                  <a:lnTo>
                    <a:pt x="1448" y="2492"/>
                  </a:lnTo>
                  <a:lnTo>
                    <a:pt x="2727" y="2189"/>
                  </a:lnTo>
                  <a:lnTo>
                    <a:pt x="4007" y="1818"/>
                  </a:lnTo>
                  <a:lnTo>
                    <a:pt x="5252" y="1515"/>
                  </a:lnTo>
                  <a:lnTo>
                    <a:pt x="10336" y="270"/>
                  </a:lnTo>
                  <a:close/>
                  <a:moveTo>
                    <a:pt x="10336" y="0"/>
                  </a:moveTo>
                  <a:lnTo>
                    <a:pt x="5185" y="1246"/>
                  </a:lnTo>
                  <a:lnTo>
                    <a:pt x="2626" y="1818"/>
                  </a:lnTo>
                  <a:lnTo>
                    <a:pt x="1347" y="2189"/>
                  </a:lnTo>
                  <a:lnTo>
                    <a:pt x="741" y="2357"/>
                  </a:lnTo>
                  <a:lnTo>
                    <a:pt x="101" y="2593"/>
                  </a:lnTo>
                  <a:lnTo>
                    <a:pt x="67" y="2492"/>
                  </a:lnTo>
                  <a:lnTo>
                    <a:pt x="67" y="2525"/>
                  </a:lnTo>
                  <a:lnTo>
                    <a:pt x="34" y="2626"/>
                  </a:lnTo>
                  <a:lnTo>
                    <a:pt x="34" y="2660"/>
                  </a:lnTo>
                  <a:lnTo>
                    <a:pt x="0" y="2929"/>
                  </a:lnTo>
                  <a:lnTo>
                    <a:pt x="34" y="3199"/>
                  </a:lnTo>
                  <a:lnTo>
                    <a:pt x="101" y="3704"/>
                  </a:lnTo>
                  <a:lnTo>
                    <a:pt x="202" y="4074"/>
                  </a:lnTo>
                  <a:lnTo>
                    <a:pt x="303" y="4444"/>
                  </a:lnTo>
                  <a:lnTo>
                    <a:pt x="539" y="5185"/>
                  </a:lnTo>
                  <a:lnTo>
                    <a:pt x="606" y="5253"/>
                  </a:lnTo>
                  <a:lnTo>
                    <a:pt x="640" y="5286"/>
                  </a:lnTo>
                  <a:lnTo>
                    <a:pt x="673" y="5286"/>
                  </a:lnTo>
                  <a:lnTo>
                    <a:pt x="741" y="5253"/>
                  </a:lnTo>
                  <a:lnTo>
                    <a:pt x="1347" y="5118"/>
                  </a:lnTo>
                  <a:lnTo>
                    <a:pt x="1953" y="4983"/>
                  </a:lnTo>
                  <a:lnTo>
                    <a:pt x="2592" y="4815"/>
                  </a:lnTo>
                  <a:lnTo>
                    <a:pt x="3198" y="4646"/>
                  </a:lnTo>
                  <a:lnTo>
                    <a:pt x="4579" y="4377"/>
                  </a:lnTo>
                  <a:lnTo>
                    <a:pt x="5993" y="4108"/>
                  </a:lnTo>
                  <a:lnTo>
                    <a:pt x="7340" y="3838"/>
                  </a:lnTo>
                  <a:lnTo>
                    <a:pt x="8653" y="3502"/>
                  </a:lnTo>
                  <a:lnTo>
                    <a:pt x="9292" y="3300"/>
                  </a:lnTo>
                  <a:lnTo>
                    <a:pt x="9932" y="3064"/>
                  </a:lnTo>
                  <a:lnTo>
                    <a:pt x="10572" y="2828"/>
                  </a:lnTo>
                  <a:lnTo>
                    <a:pt x="11211" y="2559"/>
                  </a:lnTo>
                  <a:lnTo>
                    <a:pt x="11245" y="2525"/>
                  </a:lnTo>
                  <a:lnTo>
                    <a:pt x="11279" y="2458"/>
                  </a:lnTo>
                  <a:lnTo>
                    <a:pt x="11312" y="2391"/>
                  </a:lnTo>
                  <a:lnTo>
                    <a:pt x="11279" y="2290"/>
                  </a:lnTo>
                  <a:lnTo>
                    <a:pt x="11043" y="1751"/>
                  </a:lnTo>
                  <a:lnTo>
                    <a:pt x="10875" y="1212"/>
                  </a:lnTo>
                  <a:lnTo>
                    <a:pt x="10504" y="101"/>
                  </a:lnTo>
                  <a:lnTo>
                    <a:pt x="10504" y="68"/>
                  </a:lnTo>
                  <a:lnTo>
                    <a:pt x="10504" y="34"/>
                  </a:lnTo>
                  <a:lnTo>
                    <a:pt x="10471" y="34"/>
                  </a:lnTo>
                  <a:lnTo>
                    <a:pt x="104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0" name="Google Shape;230;p3"/>
            <p:cNvSpPr/>
            <p:nvPr/>
          </p:nvSpPr>
          <p:spPr>
            <a:xfrm>
              <a:off x="5568175" y="4056882"/>
              <a:ext cx="61939" cy="241044"/>
            </a:xfrm>
            <a:custGeom>
              <a:avLst/>
              <a:gdLst/>
              <a:ahLst/>
              <a:cxnLst/>
              <a:rect l="l" t="t" r="r" b="b"/>
              <a:pathLst>
                <a:path w="1246" h="4849" extrusionOk="0">
                  <a:moveTo>
                    <a:pt x="34" y="0"/>
                  </a:moveTo>
                  <a:lnTo>
                    <a:pt x="0" y="236"/>
                  </a:lnTo>
                  <a:lnTo>
                    <a:pt x="0" y="505"/>
                  </a:lnTo>
                  <a:lnTo>
                    <a:pt x="34" y="741"/>
                  </a:lnTo>
                  <a:lnTo>
                    <a:pt x="101" y="1010"/>
                  </a:lnTo>
                  <a:lnTo>
                    <a:pt x="337" y="1987"/>
                  </a:lnTo>
                  <a:lnTo>
                    <a:pt x="674" y="3401"/>
                  </a:lnTo>
                  <a:lnTo>
                    <a:pt x="842" y="4074"/>
                  </a:lnTo>
                  <a:lnTo>
                    <a:pt x="1044" y="4781"/>
                  </a:lnTo>
                  <a:lnTo>
                    <a:pt x="1078" y="4849"/>
                  </a:lnTo>
                  <a:lnTo>
                    <a:pt x="1179" y="4849"/>
                  </a:lnTo>
                  <a:lnTo>
                    <a:pt x="1246" y="4815"/>
                  </a:lnTo>
                  <a:lnTo>
                    <a:pt x="1246" y="4714"/>
                  </a:lnTo>
                  <a:lnTo>
                    <a:pt x="1145" y="4074"/>
                  </a:lnTo>
                  <a:lnTo>
                    <a:pt x="977" y="3435"/>
                  </a:lnTo>
                  <a:lnTo>
                    <a:pt x="674" y="2155"/>
                  </a:lnTo>
                  <a:lnTo>
                    <a:pt x="573" y="1616"/>
                  </a:lnTo>
                  <a:lnTo>
                    <a:pt x="438" y="1044"/>
                  </a:lnTo>
                  <a:lnTo>
                    <a:pt x="371" y="741"/>
                  </a:lnTo>
                  <a:lnTo>
                    <a:pt x="303" y="472"/>
                  </a:lnTo>
                  <a:lnTo>
                    <a:pt x="169" y="236"/>
                  </a:lnTo>
                  <a:lnTo>
                    <a:pt x="3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1" name="Google Shape;231;p3"/>
            <p:cNvSpPr/>
            <p:nvPr/>
          </p:nvSpPr>
          <p:spPr>
            <a:xfrm>
              <a:off x="5625093" y="4127172"/>
              <a:ext cx="664474" cy="175775"/>
            </a:xfrm>
            <a:custGeom>
              <a:avLst/>
              <a:gdLst/>
              <a:ahLst/>
              <a:cxnLst/>
              <a:rect l="l" t="t" r="r" b="b"/>
              <a:pathLst>
                <a:path w="13367" h="3536" extrusionOk="0">
                  <a:moveTo>
                    <a:pt x="13198" y="0"/>
                  </a:moveTo>
                  <a:lnTo>
                    <a:pt x="11582" y="505"/>
                  </a:lnTo>
                  <a:lnTo>
                    <a:pt x="9932" y="977"/>
                  </a:lnTo>
                  <a:lnTo>
                    <a:pt x="6666" y="1886"/>
                  </a:lnTo>
                  <a:lnTo>
                    <a:pt x="5017" y="2290"/>
                  </a:lnTo>
                  <a:lnTo>
                    <a:pt x="3367" y="2694"/>
                  </a:lnTo>
                  <a:lnTo>
                    <a:pt x="2525" y="2862"/>
                  </a:lnTo>
                  <a:lnTo>
                    <a:pt x="1683" y="3031"/>
                  </a:lnTo>
                  <a:lnTo>
                    <a:pt x="842" y="3233"/>
                  </a:lnTo>
                  <a:lnTo>
                    <a:pt x="438" y="3334"/>
                  </a:lnTo>
                  <a:lnTo>
                    <a:pt x="34" y="3502"/>
                  </a:lnTo>
                  <a:lnTo>
                    <a:pt x="0" y="3536"/>
                  </a:lnTo>
                  <a:lnTo>
                    <a:pt x="438" y="3536"/>
                  </a:lnTo>
                  <a:lnTo>
                    <a:pt x="808" y="3468"/>
                  </a:lnTo>
                  <a:lnTo>
                    <a:pt x="1616" y="3334"/>
                  </a:lnTo>
                  <a:lnTo>
                    <a:pt x="3165" y="2963"/>
                  </a:lnTo>
                  <a:lnTo>
                    <a:pt x="6464" y="2189"/>
                  </a:lnTo>
                  <a:lnTo>
                    <a:pt x="8181" y="1751"/>
                  </a:lnTo>
                  <a:lnTo>
                    <a:pt x="9898" y="1280"/>
                  </a:lnTo>
                  <a:lnTo>
                    <a:pt x="11582" y="775"/>
                  </a:lnTo>
                  <a:lnTo>
                    <a:pt x="13299" y="270"/>
                  </a:lnTo>
                  <a:lnTo>
                    <a:pt x="13333" y="236"/>
                  </a:lnTo>
                  <a:lnTo>
                    <a:pt x="13366" y="202"/>
                  </a:lnTo>
                  <a:lnTo>
                    <a:pt x="13366" y="101"/>
                  </a:lnTo>
                  <a:lnTo>
                    <a:pt x="13333" y="34"/>
                  </a:lnTo>
                  <a:lnTo>
                    <a:pt x="132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2" name="Google Shape;232;p3"/>
            <p:cNvSpPr/>
            <p:nvPr/>
          </p:nvSpPr>
          <p:spPr>
            <a:xfrm>
              <a:off x="5804148" y="4471960"/>
              <a:ext cx="30174" cy="48567"/>
            </a:xfrm>
            <a:custGeom>
              <a:avLst/>
              <a:gdLst/>
              <a:ahLst/>
              <a:cxnLst/>
              <a:rect l="l" t="t" r="r" b="b"/>
              <a:pathLst>
                <a:path w="607" h="977" extrusionOk="0">
                  <a:moveTo>
                    <a:pt x="337" y="0"/>
                  </a:moveTo>
                  <a:lnTo>
                    <a:pt x="169" y="101"/>
                  </a:lnTo>
                  <a:lnTo>
                    <a:pt x="68" y="168"/>
                  </a:lnTo>
                  <a:lnTo>
                    <a:pt x="0" y="236"/>
                  </a:lnTo>
                  <a:lnTo>
                    <a:pt x="0" y="303"/>
                  </a:lnTo>
                  <a:lnTo>
                    <a:pt x="34" y="370"/>
                  </a:lnTo>
                  <a:lnTo>
                    <a:pt x="135" y="370"/>
                  </a:lnTo>
                  <a:lnTo>
                    <a:pt x="236" y="303"/>
                  </a:lnTo>
                  <a:lnTo>
                    <a:pt x="371" y="236"/>
                  </a:lnTo>
                  <a:lnTo>
                    <a:pt x="270" y="606"/>
                  </a:lnTo>
                  <a:lnTo>
                    <a:pt x="236" y="808"/>
                  </a:lnTo>
                  <a:lnTo>
                    <a:pt x="270" y="875"/>
                  </a:lnTo>
                  <a:lnTo>
                    <a:pt x="304" y="976"/>
                  </a:lnTo>
                  <a:lnTo>
                    <a:pt x="371" y="976"/>
                  </a:lnTo>
                  <a:lnTo>
                    <a:pt x="438" y="943"/>
                  </a:lnTo>
                  <a:lnTo>
                    <a:pt x="472" y="842"/>
                  </a:lnTo>
                  <a:lnTo>
                    <a:pt x="506" y="741"/>
                  </a:lnTo>
                  <a:lnTo>
                    <a:pt x="506" y="505"/>
                  </a:lnTo>
                  <a:lnTo>
                    <a:pt x="607" y="303"/>
                  </a:lnTo>
                  <a:lnTo>
                    <a:pt x="607" y="202"/>
                  </a:lnTo>
                  <a:lnTo>
                    <a:pt x="607" y="101"/>
                  </a:lnTo>
                  <a:lnTo>
                    <a:pt x="539" y="67"/>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3" name="Google Shape;233;p3"/>
            <p:cNvSpPr/>
            <p:nvPr/>
          </p:nvSpPr>
          <p:spPr>
            <a:xfrm>
              <a:off x="6302889" y="4356434"/>
              <a:ext cx="15112" cy="11781"/>
            </a:xfrm>
            <a:custGeom>
              <a:avLst/>
              <a:gdLst/>
              <a:ahLst/>
              <a:cxnLst/>
              <a:rect l="l" t="t" r="r" b="b"/>
              <a:pathLst>
                <a:path w="304" h="237" extrusionOk="0">
                  <a:moveTo>
                    <a:pt x="135" y="1"/>
                  </a:moveTo>
                  <a:lnTo>
                    <a:pt x="68" y="35"/>
                  </a:lnTo>
                  <a:lnTo>
                    <a:pt x="1" y="68"/>
                  </a:lnTo>
                  <a:lnTo>
                    <a:pt x="1" y="136"/>
                  </a:lnTo>
                  <a:lnTo>
                    <a:pt x="1" y="203"/>
                  </a:lnTo>
                  <a:lnTo>
                    <a:pt x="68" y="237"/>
                  </a:lnTo>
                  <a:lnTo>
                    <a:pt x="203" y="237"/>
                  </a:lnTo>
                  <a:lnTo>
                    <a:pt x="270" y="203"/>
                  </a:lnTo>
                  <a:lnTo>
                    <a:pt x="304" y="102"/>
                  </a:lnTo>
                  <a:lnTo>
                    <a:pt x="270"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4" name="Google Shape;234;p3"/>
            <p:cNvSpPr/>
            <p:nvPr/>
          </p:nvSpPr>
          <p:spPr>
            <a:xfrm>
              <a:off x="6329683" y="4455208"/>
              <a:ext cx="30174" cy="55278"/>
            </a:xfrm>
            <a:custGeom>
              <a:avLst/>
              <a:gdLst/>
              <a:ahLst/>
              <a:cxnLst/>
              <a:rect l="l" t="t" r="r" b="b"/>
              <a:pathLst>
                <a:path w="607" h="1112" extrusionOk="0">
                  <a:moveTo>
                    <a:pt x="573" y="0"/>
                  </a:moveTo>
                  <a:lnTo>
                    <a:pt x="404" y="202"/>
                  </a:lnTo>
                  <a:lnTo>
                    <a:pt x="270" y="438"/>
                  </a:lnTo>
                  <a:lnTo>
                    <a:pt x="101" y="303"/>
                  </a:lnTo>
                  <a:lnTo>
                    <a:pt x="34" y="303"/>
                  </a:lnTo>
                  <a:lnTo>
                    <a:pt x="0" y="337"/>
                  </a:lnTo>
                  <a:lnTo>
                    <a:pt x="34" y="371"/>
                  </a:lnTo>
                  <a:lnTo>
                    <a:pt x="202" y="573"/>
                  </a:lnTo>
                  <a:lnTo>
                    <a:pt x="34" y="977"/>
                  </a:lnTo>
                  <a:lnTo>
                    <a:pt x="34" y="1010"/>
                  </a:lnTo>
                  <a:lnTo>
                    <a:pt x="68" y="1078"/>
                  </a:lnTo>
                  <a:lnTo>
                    <a:pt x="135" y="1111"/>
                  </a:lnTo>
                  <a:lnTo>
                    <a:pt x="202" y="1111"/>
                  </a:lnTo>
                  <a:lnTo>
                    <a:pt x="236" y="1078"/>
                  </a:lnTo>
                  <a:lnTo>
                    <a:pt x="270" y="1044"/>
                  </a:lnTo>
                  <a:lnTo>
                    <a:pt x="371" y="707"/>
                  </a:lnTo>
                  <a:lnTo>
                    <a:pt x="404" y="741"/>
                  </a:lnTo>
                  <a:lnTo>
                    <a:pt x="472" y="741"/>
                  </a:lnTo>
                  <a:lnTo>
                    <a:pt x="505" y="707"/>
                  </a:lnTo>
                  <a:lnTo>
                    <a:pt x="539" y="674"/>
                  </a:lnTo>
                  <a:lnTo>
                    <a:pt x="505" y="606"/>
                  </a:lnTo>
                  <a:lnTo>
                    <a:pt x="438" y="573"/>
                  </a:lnTo>
                  <a:lnTo>
                    <a:pt x="472" y="505"/>
                  </a:lnTo>
                  <a:lnTo>
                    <a:pt x="539" y="270"/>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5" name="Google Shape;235;p3"/>
            <p:cNvSpPr/>
            <p:nvPr/>
          </p:nvSpPr>
          <p:spPr>
            <a:xfrm>
              <a:off x="6287827" y="4418373"/>
              <a:ext cx="117216" cy="113886"/>
            </a:xfrm>
            <a:custGeom>
              <a:avLst/>
              <a:gdLst/>
              <a:ahLst/>
              <a:cxnLst/>
              <a:rect l="l" t="t" r="r" b="b"/>
              <a:pathLst>
                <a:path w="2358" h="2291" extrusionOk="0">
                  <a:moveTo>
                    <a:pt x="1886" y="236"/>
                  </a:moveTo>
                  <a:lnTo>
                    <a:pt x="1953" y="708"/>
                  </a:lnTo>
                  <a:lnTo>
                    <a:pt x="2054" y="1145"/>
                  </a:lnTo>
                  <a:lnTo>
                    <a:pt x="2088" y="1482"/>
                  </a:lnTo>
                  <a:lnTo>
                    <a:pt x="2122" y="1549"/>
                  </a:lnTo>
                  <a:lnTo>
                    <a:pt x="2122" y="1617"/>
                  </a:lnTo>
                  <a:lnTo>
                    <a:pt x="2088" y="1684"/>
                  </a:lnTo>
                  <a:lnTo>
                    <a:pt x="1987" y="1684"/>
                  </a:lnTo>
                  <a:lnTo>
                    <a:pt x="1381" y="1886"/>
                  </a:lnTo>
                  <a:lnTo>
                    <a:pt x="910" y="1987"/>
                  </a:lnTo>
                  <a:lnTo>
                    <a:pt x="708" y="2021"/>
                  </a:lnTo>
                  <a:lnTo>
                    <a:pt x="573" y="1953"/>
                  </a:lnTo>
                  <a:lnTo>
                    <a:pt x="472" y="1852"/>
                  </a:lnTo>
                  <a:lnTo>
                    <a:pt x="405" y="1684"/>
                  </a:lnTo>
                  <a:lnTo>
                    <a:pt x="304" y="1213"/>
                  </a:lnTo>
                  <a:lnTo>
                    <a:pt x="169" y="775"/>
                  </a:lnTo>
                  <a:lnTo>
                    <a:pt x="371" y="741"/>
                  </a:lnTo>
                  <a:lnTo>
                    <a:pt x="573" y="708"/>
                  </a:lnTo>
                  <a:lnTo>
                    <a:pt x="977" y="573"/>
                  </a:lnTo>
                  <a:lnTo>
                    <a:pt x="1448" y="472"/>
                  </a:lnTo>
                  <a:lnTo>
                    <a:pt x="1684" y="371"/>
                  </a:lnTo>
                  <a:lnTo>
                    <a:pt x="1886" y="236"/>
                  </a:lnTo>
                  <a:close/>
                  <a:moveTo>
                    <a:pt x="1819" y="1"/>
                  </a:moveTo>
                  <a:lnTo>
                    <a:pt x="1819" y="34"/>
                  </a:lnTo>
                  <a:lnTo>
                    <a:pt x="1852" y="135"/>
                  </a:lnTo>
                  <a:lnTo>
                    <a:pt x="1617" y="135"/>
                  </a:lnTo>
                  <a:lnTo>
                    <a:pt x="1347" y="169"/>
                  </a:lnTo>
                  <a:lnTo>
                    <a:pt x="910" y="337"/>
                  </a:lnTo>
                  <a:lnTo>
                    <a:pt x="472" y="472"/>
                  </a:lnTo>
                  <a:lnTo>
                    <a:pt x="270" y="539"/>
                  </a:lnTo>
                  <a:lnTo>
                    <a:pt x="68" y="640"/>
                  </a:lnTo>
                  <a:lnTo>
                    <a:pt x="34" y="674"/>
                  </a:lnTo>
                  <a:lnTo>
                    <a:pt x="1" y="708"/>
                  </a:lnTo>
                  <a:lnTo>
                    <a:pt x="1" y="741"/>
                  </a:lnTo>
                  <a:lnTo>
                    <a:pt x="1" y="775"/>
                  </a:lnTo>
                  <a:lnTo>
                    <a:pt x="34" y="775"/>
                  </a:lnTo>
                  <a:lnTo>
                    <a:pt x="68" y="1112"/>
                  </a:lnTo>
                  <a:lnTo>
                    <a:pt x="102" y="1448"/>
                  </a:lnTo>
                  <a:lnTo>
                    <a:pt x="169" y="1819"/>
                  </a:lnTo>
                  <a:lnTo>
                    <a:pt x="270" y="2088"/>
                  </a:lnTo>
                  <a:lnTo>
                    <a:pt x="371" y="2223"/>
                  </a:lnTo>
                  <a:lnTo>
                    <a:pt x="472" y="2256"/>
                  </a:lnTo>
                  <a:lnTo>
                    <a:pt x="607" y="2290"/>
                  </a:lnTo>
                  <a:lnTo>
                    <a:pt x="741" y="2290"/>
                  </a:lnTo>
                  <a:lnTo>
                    <a:pt x="1044" y="2223"/>
                  </a:lnTo>
                  <a:lnTo>
                    <a:pt x="1280" y="2155"/>
                  </a:lnTo>
                  <a:lnTo>
                    <a:pt x="1549" y="2088"/>
                  </a:lnTo>
                  <a:lnTo>
                    <a:pt x="1886" y="2021"/>
                  </a:lnTo>
                  <a:lnTo>
                    <a:pt x="2054" y="1953"/>
                  </a:lnTo>
                  <a:lnTo>
                    <a:pt x="2189" y="1886"/>
                  </a:lnTo>
                  <a:lnTo>
                    <a:pt x="2290" y="1785"/>
                  </a:lnTo>
                  <a:lnTo>
                    <a:pt x="2357" y="1684"/>
                  </a:lnTo>
                  <a:lnTo>
                    <a:pt x="2357" y="1549"/>
                  </a:lnTo>
                  <a:lnTo>
                    <a:pt x="2324" y="1381"/>
                  </a:lnTo>
                  <a:lnTo>
                    <a:pt x="2189" y="1112"/>
                  </a:lnTo>
                  <a:lnTo>
                    <a:pt x="2021" y="573"/>
                  </a:lnTo>
                  <a:lnTo>
                    <a:pt x="1886"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6" name="Google Shape;236;p3"/>
            <p:cNvSpPr/>
            <p:nvPr/>
          </p:nvSpPr>
          <p:spPr>
            <a:xfrm>
              <a:off x="6130495" y="4349773"/>
              <a:ext cx="125567" cy="108815"/>
            </a:xfrm>
            <a:custGeom>
              <a:avLst/>
              <a:gdLst/>
              <a:ahLst/>
              <a:cxnLst/>
              <a:rect l="l" t="t" r="r" b="b"/>
              <a:pathLst>
                <a:path w="2526" h="2189" extrusionOk="0">
                  <a:moveTo>
                    <a:pt x="1886" y="202"/>
                  </a:moveTo>
                  <a:lnTo>
                    <a:pt x="2021" y="236"/>
                  </a:lnTo>
                  <a:lnTo>
                    <a:pt x="2088" y="270"/>
                  </a:lnTo>
                  <a:lnTo>
                    <a:pt x="2156" y="539"/>
                  </a:lnTo>
                  <a:lnTo>
                    <a:pt x="2223" y="808"/>
                  </a:lnTo>
                  <a:lnTo>
                    <a:pt x="2290" y="1381"/>
                  </a:lnTo>
                  <a:lnTo>
                    <a:pt x="2290" y="1482"/>
                  </a:lnTo>
                  <a:lnTo>
                    <a:pt x="2223" y="1549"/>
                  </a:lnTo>
                  <a:lnTo>
                    <a:pt x="2189" y="1583"/>
                  </a:lnTo>
                  <a:lnTo>
                    <a:pt x="2088" y="1616"/>
                  </a:lnTo>
                  <a:lnTo>
                    <a:pt x="1920" y="1650"/>
                  </a:lnTo>
                  <a:lnTo>
                    <a:pt x="1785" y="1684"/>
                  </a:lnTo>
                  <a:lnTo>
                    <a:pt x="1684" y="1717"/>
                  </a:lnTo>
                  <a:lnTo>
                    <a:pt x="1415" y="1717"/>
                  </a:lnTo>
                  <a:lnTo>
                    <a:pt x="1246" y="1751"/>
                  </a:lnTo>
                  <a:lnTo>
                    <a:pt x="977" y="1886"/>
                  </a:lnTo>
                  <a:lnTo>
                    <a:pt x="842" y="1919"/>
                  </a:lnTo>
                  <a:lnTo>
                    <a:pt x="741" y="1886"/>
                  </a:lnTo>
                  <a:lnTo>
                    <a:pt x="674" y="1785"/>
                  </a:lnTo>
                  <a:lnTo>
                    <a:pt x="640" y="1684"/>
                  </a:lnTo>
                  <a:lnTo>
                    <a:pt x="573" y="1448"/>
                  </a:lnTo>
                  <a:lnTo>
                    <a:pt x="506" y="1212"/>
                  </a:lnTo>
                  <a:lnTo>
                    <a:pt x="371" y="606"/>
                  </a:lnTo>
                  <a:lnTo>
                    <a:pt x="640" y="472"/>
                  </a:lnTo>
                  <a:lnTo>
                    <a:pt x="943" y="371"/>
                  </a:lnTo>
                  <a:lnTo>
                    <a:pt x="1179" y="303"/>
                  </a:lnTo>
                  <a:lnTo>
                    <a:pt x="1549" y="202"/>
                  </a:lnTo>
                  <a:close/>
                  <a:moveTo>
                    <a:pt x="1886" y="0"/>
                  </a:moveTo>
                  <a:lnTo>
                    <a:pt x="1684" y="34"/>
                  </a:lnTo>
                  <a:lnTo>
                    <a:pt x="1482" y="68"/>
                  </a:lnTo>
                  <a:lnTo>
                    <a:pt x="876" y="202"/>
                  </a:lnTo>
                  <a:lnTo>
                    <a:pt x="573" y="303"/>
                  </a:lnTo>
                  <a:lnTo>
                    <a:pt x="304" y="438"/>
                  </a:lnTo>
                  <a:lnTo>
                    <a:pt x="270" y="371"/>
                  </a:lnTo>
                  <a:lnTo>
                    <a:pt x="236" y="371"/>
                  </a:lnTo>
                  <a:lnTo>
                    <a:pt x="236" y="404"/>
                  </a:lnTo>
                  <a:lnTo>
                    <a:pt x="203" y="472"/>
                  </a:lnTo>
                  <a:lnTo>
                    <a:pt x="34" y="573"/>
                  </a:lnTo>
                  <a:lnTo>
                    <a:pt x="1" y="640"/>
                  </a:lnTo>
                  <a:lnTo>
                    <a:pt x="1" y="741"/>
                  </a:lnTo>
                  <a:lnTo>
                    <a:pt x="68" y="775"/>
                  </a:lnTo>
                  <a:lnTo>
                    <a:pt x="135" y="775"/>
                  </a:lnTo>
                  <a:lnTo>
                    <a:pt x="203" y="707"/>
                  </a:lnTo>
                  <a:lnTo>
                    <a:pt x="236" y="1078"/>
                  </a:lnTo>
                  <a:lnTo>
                    <a:pt x="304" y="1414"/>
                  </a:lnTo>
                  <a:lnTo>
                    <a:pt x="405" y="1751"/>
                  </a:lnTo>
                  <a:lnTo>
                    <a:pt x="539" y="2088"/>
                  </a:lnTo>
                  <a:lnTo>
                    <a:pt x="573" y="2155"/>
                  </a:lnTo>
                  <a:lnTo>
                    <a:pt x="640" y="2189"/>
                  </a:lnTo>
                  <a:lnTo>
                    <a:pt x="775" y="2155"/>
                  </a:lnTo>
                  <a:lnTo>
                    <a:pt x="943" y="2121"/>
                  </a:lnTo>
                  <a:lnTo>
                    <a:pt x="1213" y="2054"/>
                  </a:lnTo>
                  <a:lnTo>
                    <a:pt x="1482" y="1987"/>
                  </a:lnTo>
                  <a:lnTo>
                    <a:pt x="1617" y="1953"/>
                  </a:lnTo>
                  <a:lnTo>
                    <a:pt x="1751" y="1987"/>
                  </a:lnTo>
                  <a:lnTo>
                    <a:pt x="1819" y="1987"/>
                  </a:lnTo>
                  <a:lnTo>
                    <a:pt x="1886" y="1953"/>
                  </a:lnTo>
                  <a:lnTo>
                    <a:pt x="1954" y="1886"/>
                  </a:lnTo>
                  <a:lnTo>
                    <a:pt x="2088" y="1852"/>
                  </a:lnTo>
                  <a:lnTo>
                    <a:pt x="2358" y="1785"/>
                  </a:lnTo>
                  <a:lnTo>
                    <a:pt x="2425" y="1751"/>
                  </a:lnTo>
                  <a:lnTo>
                    <a:pt x="2459" y="1684"/>
                  </a:lnTo>
                  <a:lnTo>
                    <a:pt x="2492" y="1515"/>
                  </a:lnTo>
                  <a:lnTo>
                    <a:pt x="2526" y="1347"/>
                  </a:lnTo>
                  <a:lnTo>
                    <a:pt x="2526" y="1179"/>
                  </a:lnTo>
                  <a:lnTo>
                    <a:pt x="2425" y="808"/>
                  </a:lnTo>
                  <a:lnTo>
                    <a:pt x="2324" y="472"/>
                  </a:lnTo>
                  <a:lnTo>
                    <a:pt x="2223" y="169"/>
                  </a:lnTo>
                  <a:lnTo>
                    <a:pt x="2156" y="68"/>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7" name="Google Shape;237;p3"/>
            <p:cNvSpPr/>
            <p:nvPr/>
          </p:nvSpPr>
          <p:spPr>
            <a:xfrm>
              <a:off x="6013328" y="4376517"/>
              <a:ext cx="125617" cy="115576"/>
            </a:xfrm>
            <a:custGeom>
              <a:avLst/>
              <a:gdLst/>
              <a:ahLst/>
              <a:cxnLst/>
              <a:rect l="l" t="t" r="r" b="b"/>
              <a:pathLst>
                <a:path w="2527" h="2325" extrusionOk="0">
                  <a:moveTo>
                    <a:pt x="1112" y="910"/>
                  </a:moveTo>
                  <a:lnTo>
                    <a:pt x="1112" y="977"/>
                  </a:lnTo>
                  <a:lnTo>
                    <a:pt x="1045" y="1045"/>
                  </a:lnTo>
                  <a:lnTo>
                    <a:pt x="977" y="1078"/>
                  </a:lnTo>
                  <a:lnTo>
                    <a:pt x="910" y="1078"/>
                  </a:lnTo>
                  <a:lnTo>
                    <a:pt x="1045" y="944"/>
                  </a:lnTo>
                  <a:lnTo>
                    <a:pt x="1112" y="910"/>
                  </a:lnTo>
                  <a:close/>
                  <a:moveTo>
                    <a:pt x="1886" y="270"/>
                  </a:moveTo>
                  <a:lnTo>
                    <a:pt x="1954" y="338"/>
                  </a:lnTo>
                  <a:lnTo>
                    <a:pt x="2055" y="506"/>
                  </a:lnTo>
                  <a:lnTo>
                    <a:pt x="2156" y="843"/>
                  </a:lnTo>
                  <a:lnTo>
                    <a:pt x="2257" y="1314"/>
                  </a:lnTo>
                  <a:lnTo>
                    <a:pt x="2257" y="1415"/>
                  </a:lnTo>
                  <a:lnTo>
                    <a:pt x="2223" y="1482"/>
                  </a:lnTo>
                  <a:lnTo>
                    <a:pt x="2156" y="1516"/>
                  </a:lnTo>
                  <a:lnTo>
                    <a:pt x="2088" y="1583"/>
                  </a:lnTo>
                  <a:lnTo>
                    <a:pt x="1886" y="1617"/>
                  </a:lnTo>
                  <a:lnTo>
                    <a:pt x="1718" y="1651"/>
                  </a:lnTo>
                  <a:lnTo>
                    <a:pt x="1482" y="1752"/>
                  </a:lnTo>
                  <a:lnTo>
                    <a:pt x="1482" y="1684"/>
                  </a:lnTo>
                  <a:lnTo>
                    <a:pt x="1415" y="1280"/>
                  </a:lnTo>
                  <a:lnTo>
                    <a:pt x="1348" y="876"/>
                  </a:lnTo>
                  <a:lnTo>
                    <a:pt x="1348" y="843"/>
                  </a:lnTo>
                  <a:lnTo>
                    <a:pt x="1348" y="809"/>
                  </a:lnTo>
                  <a:lnTo>
                    <a:pt x="1247" y="708"/>
                  </a:lnTo>
                  <a:lnTo>
                    <a:pt x="1078" y="708"/>
                  </a:lnTo>
                  <a:lnTo>
                    <a:pt x="977" y="775"/>
                  </a:lnTo>
                  <a:lnTo>
                    <a:pt x="775" y="910"/>
                  </a:lnTo>
                  <a:lnTo>
                    <a:pt x="674" y="1078"/>
                  </a:lnTo>
                  <a:lnTo>
                    <a:pt x="674" y="1179"/>
                  </a:lnTo>
                  <a:lnTo>
                    <a:pt x="708" y="1247"/>
                  </a:lnTo>
                  <a:lnTo>
                    <a:pt x="843" y="1280"/>
                  </a:lnTo>
                  <a:lnTo>
                    <a:pt x="944" y="1314"/>
                  </a:lnTo>
                  <a:lnTo>
                    <a:pt x="1078" y="1280"/>
                  </a:lnTo>
                  <a:lnTo>
                    <a:pt x="1179" y="1213"/>
                  </a:lnTo>
                  <a:lnTo>
                    <a:pt x="1213" y="1482"/>
                  </a:lnTo>
                  <a:lnTo>
                    <a:pt x="1280" y="1718"/>
                  </a:lnTo>
                  <a:lnTo>
                    <a:pt x="1314" y="1785"/>
                  </a:lnTo>
                  <a:lnTo>
                    <a:pt x="1348" y="1785"/>
                  </a:lnTo>
                  <a:lnTo>
                    <a:pt x="708" y="2088"/>
                  </a:lnTo>
                  <a:lnTo>
                    <a:pt x="607" y="1819"/>
                  </a:lnTo>
                  <a:lnTo>
                    <a:pt x="506" y="1550"/>
                  </a:lnTo>
                  <a:lnTo>
                    <a:pt x="405" y="1011"/>
                  </a:lnTo>
                  <a:lnTo>
                    <a:pt x="371" y="843"/>
                  </a:lnTo>
                  <a:lnTo>
                    <a:pt x="304" y="708"/>
                  </a:lnTo>
                  <a:lnTo>
                    <a:pt x="809" y="573"/>
                  </a:lnTo>
                  <a:lnTo>
                    <a:pt x="1314" y="405"/>
                  </a:lnTo>
                  <a:lnTo>
                    <a:pt x="1819" y="270"/>
                  </a:lnTo>
                  <a:close/>
                  <a:moveTo>
                    <a:pt x="1954" y="1"/>
                  </a:moveTo>
                  <a:lnTo>
                    <a:pt x="1045" y="237"/>
                  </a:lnTo>
                  <a:lnTo>
                    <a:pt x="573" y="371"/>
                  </a:lnTo>
                  <a:lnTo>
                    <a:pt x="136" y="540"/>
                  </a:lnTo>
                  <a:lnTo>
                    <a:pt x="102" y="540"/>
                  </a:lnTo>
                  <a:lnTo>
                    <a:pt x="68" y="573"/>
                  </a:lnTo>
                  <a:lnTo>
                    <a:pt x="1" y="607"/>
                  </a:lnTo>
                  <a:lnTo>
                    <a:pt x="1" y="674"/>
                  </a:lnTo>
                  <a:lnTo>
                    <a:pt x="35" y="742"/>
                  </a:lnTo>
                  <a:lnTo>
                    <a:pt x="136" y="742"/>
                  </a:lnTo>
                  <a:lnTo>
                    <a:pt x="304" y="1516"/>
                  </a:lnTo>
                  <a:lnTo>
                    <a:pt x="405" y="1886"/>
                  </a:lnTo>
                  <a:lnTo>
                    <a:pt x="573" y="2257"/>
                  </a:lnTo>
                  <a:lnTo>
                    <a:pt x="573" y="2290"/>
                  </a:lnTo>
                  <a:lnTo>
                    <a:pt x="641" y="2324"/>
                  </a:lnTo>
                  <a:lnTo>
                    <a:pt x="708" y="2290"/>
                  </a:lnTo>
                  <a:lnTo>
                    <a:pt x="1550" y="1954"/>
                  </a:lnTo>
                  <a:lnTo>
                    <a:pt x="2425" y="1684"/>
                  </a:lnTo>
                  <a:lnTo>
                    <a:pt x="2492" y="1651"/>
                  </a:lnTo>
                  <a:lnTo>
                    <a:pt x="2526" y="1583"/>
                  </a:lnTo>
                  <a:lnTo>
                    <a:pt x="2459" y="1179"/>
                  </a:lnTo>
                  <a:lnTo>
                    <a:pt x="2391" y="809"/>
                  </a:lnTo>
                  <a:lnTo>
                    <a:pt x="2257" y="405"/>
                  </a:lnTo>
                  <a:lnTo>
                    <a:pt x="2088"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8" name="Google Shape;238;p3"/>
            <p:cNvSpPr/>
            <p:nvPr/>
          </p:nvSpPr>
          <p:spPr>
            <a:xfrm>
              <a:off x="6311240" y="4351414"/>
              <a:ext cx="25153" cy="61988"/>
            </a:xfrm>
            <a:custGeom>
              <a:avLst/>
              <a:gdLst/>
              <a:ahLst/>
              <a:cxnLst/>
              <a:rect l="l" t="t" r="r" b="b"/>
              <a:pathLst>
                <a:path w="506" h="1247" extrusionOk="0">
                  <a:moveTo>
                    <a:pt x="405" y="1"/>
                  </a:moveTo>
                  <a:lnTo>
                    <a:pt x="270" y="270"/>
                  </a:lnTo>
                  <a:lnTo>
                    <a:pt x="169" y="573"/>
                  </a:lnTo>
                  <a:lnTo>
                    <a:pt x="35" y="876"/>
                  </a:lnTo>
                  <a:lnTo>
                    <a:pt x="1" y="1011"/>
                  </a:lnTo>
                  <a:lnTo>
                    <a:pt x="1" y="1179"/>
                  </a:lnTo>
                  <a:lnTo>
                    <a:pt x="1" y="1213"/>
                  </a:lnTo>
                  <a:lnTo>
                    <a:pt x="35" y="1247"/>
                  </a:lnTo>
                  <a:lnTo>
                    <a:pt x="68" y="1247"/>
                  </a:lnTo>
                  <a:lnTo>
                    <a:pt x="136" y="1213"/>
                  </a:lnTo>
                  <a:lnTo>
                    <a:pt x="203" y="1112"/>
                  </a:lnTo>
                  <a:lnTo>
                    <a:pt x="270" y="977"/>
                  </a:lnTo>
                  <a:lnTo>
                    <a:pt x="338" y="708"/>
                  </a:lnTo>
                  <a:lnTo>
                    <a:pt x="439" y="371"/>
                  </a:lnTo>
                  <a:lnTo>
                    <a:pt x="506"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9" name="Google Shape;239;p3"/>
            <p:cNvSpPr/>
            <p:nvPr/>
          </p:nvSpPr>
          <p:spPr>
            <a:xfrm>
              <a:off x="6080287" y="4512126"/>
              <a:ext cx="31864" cy="55278"/>
            </a:xfrm>
            <a:custGeom>
              <a:avLst/>
              <a:gdLst/>
              <a:ahLst/>
              <a:cxnLst/>
              <a:rect l="l" t="t" r="r" b="b"/>
              <a:pathLst>
                <a:path w="641" h="1112" extrusionOk="0">
                  <a:moveTo>
                    <a:pt x="405" y="707"/>
                  </a:moveTo>
                  <a:lnTo>
                    <a:pt x="405" y="741"/>
                  </a:lnTo>
                  <a:lnTo>
                    <a:pt x="405" y="808"/>
                  </a:lnTo>
                  <a:lnTo>
                    <a:pt x="371" y="875"/>
                  </a:lnTo>
                  <a:lnTo>
                    <a:pt x="337" y="909"/>
                  </a:lnTo>
                  <a:lnTo>
                    <a:pt x="304" y="875"/>
                  </a:lnTo>
                  <a:lnTo>
                    <a:pt x="236" y="842"/>
                  </a:lnTo>
                  <a:lnTo>
                    <a:pt x="236" y="774"/>
                  </a:lnTo>
                  <a:lnTo>
                    <a:pt x="337" y="707"/>
                  </a:lnTo>
                  <a:close/>
                  <a:moveTo>
                    <a:pt x="506" y="0"/>
                  </a:moveTo>
                  <a:lnTo>
                    <a:pt x="405" y="34"/>
                  </a:lnTo>
                  <a:lnTo>
                    <a:pt x="270" y="168"/>
                  </a:lnTo>
                  <a:lnTo>
                    <a:pt x="169" y="370"/>
                  </a:lnTo>
                  <a:lnTo>
                    <a:pt x="102" y="572"/>
                  </a:lnTo>
                  <a:lnTo>
                    <a:pt x="102" y="640"/>
                  </a:lnTo>
                  <a:lnTo>
                    <a:pt x="34" y="707"/>
                  </a:lnTo>
                  <a:lnTo>
                    <a:pt x="1" y="741"/>
                  </a:lnTo>
                  <a:lnTo>
                    <a:pt x="1" y="774"/>
                  </a:lnTo>
                  <a:lnTo>
                    <a:pt x="68" y="842"/>
                  </a:lnTo>
                  <a:lnTo>
                    <a:pt x="68" y="909"/>
                  </a:lnTo>
                  <a:lnTo>
                    <a:pt x="102" y="1010"/>
                  </a:lnTo>
                  <a:lnTo>
                    <a:pt x="135" y="1077"/>
                  </a:lnTo>
                  <a:lnTo>
                    <a:pt x="203" y="1111"/>
                  </a:lnTo>
                  <a:lnTo>
                    <a:pt x="371" y="1111"/>
                  </a:lnTo>
                  <a:lnTo>
                    <a:pt x="472" y="1077"/>
                  </a:lnTo>
                  <a:lnTo>
                    <a:pt x="539" y="976"/>
                  </a:lnTo>
                  <a:lnTo>
                    <a:pt x="573" y="909"/>
                  </a:lnTo>
                  <a:lnTo>
                    <a:pt x="607" y="808"/>
                  </a:lnTo>
                  <a:lnTo>
                    <a:pt x="607" y="707"/>
                  </a:lnTo>
                  <a:lnTo>
                    <a:pt x="573" y="640"/>
                  </a:lnTo>
                  <a:lnTo>
                    <a:pt x="539" y="572"/>
                  </a:lnTo>
                  <a:lnTo>
                    <a:pt x="472" y="539"/>
                  </a:lnTo>
                  <a:lnTo>
                    <a:pt x="304" y="505"/>
                  </a:lnTo>
                  <a:lnTo>
                    <a:pt x="371" y="370"/>
                  </a:lnTo>
                  <a:lnTo>
                    <a:pt x="438" y="236"/>
                  </a:lnTo>
                  <a:lnTo>
                    <a:pt x="539" y="135"/>
                  </a:lnTo>
                  <a:lnTo>
                    <a:pt x="607" y="101"/>
                  </a:lnTo>
                  <a:lnTo>
                    <a:pt x="640" y="101"/>
                  </a:lnTo>
                  <a:lnTo>
                    <a:pt x="640"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0" name="Google Shape;240;p3"/>
            <p:cNvSpPr/>
            <p:nvPr/>
          </p:nvSpPr>
          <p:spPr>
            <a:xfrm>
              <a:off x="6035101" y="4478621"/>
              <a:ext cx="125567" cy="110505"/>
            </a:xfrm>
            <a:custGeom>
              <a:avLst/>
              <a:gdLst/>
              <a:ahLst/>
              <a:cxnLst/>
              <a:rect l="l" t="t" r="r" b="b"/>
              <a:pathLst>
                <a:path w="2526" h="2223" extrusionOk="0">
                  <a:moveTo>
                    <a:pt x="1953" y="169"/>
                  </a:moveTo>
                  <a:lnTo>
                    <a:pt x="2021" y="203"/>
                  </a:lnTo>
                  <a:lnTo>
                    <a:pt x="2021" y="236"/>
                  </a:lnTo>
                  <a:lnTo>
                    <a:pt x="2122" y="741"/>
                  </a:lnTo>
                  <a:lnTo>
                    <a:pt x="2290" y="1650"/>
                  </a:lnTo>
                  <a:lnTo>
                    <a:pt x="1617" y="1852"/>
                  </a:lnTo>
                  <a:lnTo>
                    <a:pt x="1280" y="1920"/>
                  </a:lnTo>
                  <a:lnTo>
                    <a:pt x="943" y="1953"/>
                  </a:lnTo>
                  <a:lnTo>
                    <a:pt x="809" y="1953"/>
                  </a:lnTo>
                  <a:lnTo>
                    <a:pt x="674" y="1852"/>
                  </a:lnTo>
                  <a:lnTo>
                    <a:pt x="573" y="1751"/>
                  </a:lnTo>
                  <a:lnTo>
                    <a:pt x="506" y="1583"/>
                  </a:lnTo>
                  <a:lnTo>
                    <a:pt x="371" y="1179"/>
                  </a:lnTo>
                  <a:lnTo>
                    <a:pt x="304" y="809"/>
                  </a:lnTo>
                  <a:lnTo>
                    <a:pt x="977" y="607"/>
                  </a:lnTo>
                  <a:lnTo>
                    <a:pt x="1650" y="337"/>
                  </a:lnTo>
                  <a:lnTo>
                    <a:pt x="1852" y="203"/>
                  </a:lnTo>
                  <a:lnTo>
                    <a:pt x="1953" y="169"/>
                  </a:lnTo>
                  <a:close/>
                  <a:moveTo>
                    <a:pt x="2021" y="1"/>
                  </a:moveTo>
                  <a:lnTo>
                    <a:pt x="1145" y="337"/>
                  </a:lnTo>
                  <a:lnTo>
                    <a:pt x="270" y="607"/>
                  </a:lnTo>
                  <a:lnTo>
                    <a:pt x="236" y="573"/>
                  </a:lnTo>
                  <a:lnTo>
                    <a:pt x="203" y="506"/>
                  </a:lnTo>
                  <a:lnTo>
                    <a:pt x="169" y="506"/>
                  </a:lnTo>
                  <a:lnTo>
                    <a:pt x="102" y="539"/>
                  </a:lnTo>
                  <a:lnTo>
                    <a:pt x="102" y="573"/>
                  </a:lnTo>
                  <a:lnTo>
                    <a:pt x="102" y="640"/>
                  </a:lnTo>
                  <a:lnTo>
                    <a:pt x="68" y="640"/>
                  </a:lnTo>
                  <a:lnTo>
                    <a:pt x="34" y="708"/>
                  </a:lnTo>
                  <a:lnTo>
                    <a:pt x="1" y="775"/>
                  </a:lnTo>
                  <a:lnTo>
                    <a:pt x="34" y="809"/>
                  </a:lnTo>
                  <a:lnTo>
                    <a:pt x="102" y="842"/>
                  </a:lnTo>
                  <a:lnTo>
                    <a:pt x="169" y="1246"/>
                  </a:lnTo>
                  <a:lnTo>
                    <a:pt x="270" y="1617"/>
                  </a:lnTo>
                  <a:lnTo>
                    <a:pt x="371" y="1920"/>
                  </a:lnTo>
                  <a:lnTo>
                    <a:pt x="438" y="2088"/>
                  </a:lnTo>
                  <a:lnTo>
                    <a:pt x="539" y="2189"/>
                  </a:lnTo>
                  <a:lnTo>
                    <a:pt x="640" y="2223"/>
                  </a:lnTo>
                  <a:lnTo>
                    <a:pt x="943" y="2223"/>
                  </a:lnTo>
                  <a:lnTo>
                    <a:pt x="1314" y="2155"/>
                  </a:lnTo>
                  <a:lnTo>
                    <a:pt x="1886" y="2021"/>
                  </a:lnTo>
                  <a:lnTo>
                    <a:pt x="2189" y="1953"/>
                  </a:lnTo>
                  <a:lnTo>
                    <a:pt x="2458" y="1819"/>
                  </a:lnTo>
                  <a:lnTo>
                    <a:pt x="2526" y="1785"/>
                  </a:lnTo>
                  <a:lnTo>
                    <a:pt x="2526" y="1684"/>
                  </a:lnTo>
                  <a:lnTo>
                    <a:pt x="2324" y="876"/>
                  </a:lnTo>
                  <a:lnTo>
                    <a:pt x="2122" y="34"/>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1" name="Google Shape;241;p3"/>
            <p:cNvSpPr/>
            <p:nvPr/>
          </p:nvSpPr>
          <p:spPr>
            <a:xfrm>
              <a:off x="6341364" y="4378207"/>
              <a:ext cx="11781" cy="13422"/>
            </a:xfrm>
            <a:custGeom>
              <a:avLst/>
              <a:gdLst/>
              <a:ahLst/>
              <a:cxnLst/>
              <a:rect l="l" t="t" r="r" b="b"/>
              <a:pathLst>
                <a:path w="237" h="270" extrusionOk="0">
                  <a:moveTo>
                    <a:pt x="68" y="1"/>
                  </a:moveTo>
                  <a:lnTo>
                    <a:pt x="1" y="34"/>
                  </a:lnTo>
                  <a:lnTo>
                    <a:pt x="1" y="102"/>
                  </a:lnTo>
                  <a:lnTo>
                    <a:pt x="1" y="169"/>
                  </a:lnTo>
                  <a:lnTo>
                    <a:pt x="35" y="236"/>
                  </a:lnTo>
                  <a:lnTo>
                    <a:pt x="68" y="270"/>
                  </a:lnTo>
                  <a:lnTo>
                    <a:pt x="136" y="270"/>
                  </a:lnTo>
                  <a:lnTo>
                    <a:pt x="203" y="203"/>
                  </a:lnTo>
                  <a:lnTo>
                    <a:pt x="237" y="169"/>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2" name="Google Shape;242;p3"/>
            <p:cNvSpPr/>
            <p:nvPr/>
          </p:nvSpPr>
          <p:spPr>
            <a:xfrm>
              <a:off x="6205805" y="4490353"/>
              <a:ext cx="28534" cy="16802"/>
            </a:xfrm>
            <a:custGeom>
              <a:avLst/>
              <a:gdLst/>
              <a:ahLst/>
              <a:cxnLst/>
              <a:rect l="l" t="t" r="r" b="b"/>
              <a:pathLst>
                <a:path w="574" h="338" extrusionOk="0">
                  <a:moveTo>
                    <a:pt x="439" y="0"/>
                  </a:moveTo>
                  <a:lnTo>
                    <a:pt x="102" y="169"/>
                  </a:lnTo>
                  <a:lnTo>
                    <a:pt x="1" y="236"/>
                  </a:lnTo>
                  <a:lnTo>
                    <a:pt x="1" y="270"/>
                  </a:lnTo>
                  <a:lnTo>
                    <a:pt x="1" y="303"/>
                  </a:lnTo>
                  <a:lnTo>
                    <a:pt x="34" y="337"/>
                  </a:lnTo>
                  <a:lnTo>
                    <a:pt x="203" y="337"/>
                  </a:lnTo>
                  <a:lnTo>
                    <a:pt x="472" y="236"/>
                  </a:lnTo>
                  <a:lnTo>
                    <a:pt x="540" y="202"/>
                  </a:lnTo>
                  <a:lnTo>
                    <a:pt x="573" y="169"/>
                  </a:lnTo>
                  <a:lnTo>
                    <a:pt x="573" y="101"/>
                  </a:lnTo>
                  <a:lnTo>
                    <a:pt x="506"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3" name="Google Shape;243;p3"/>
            <p:cNvSpPr/>
            <p:nvPr/>
          </p:nvSpPr>
          <p:spPr>
            <a:xfrm>
              <a:off x="6304579" y="4530519"/>
              <a:ext cx="120547" cy="108815"/>
            </a:xfrm>
            <a:custGeom>
              <a:avLst/>
              <a:gdLst/>
              <a:ahLst/>
              <a:cxnLst/>
              <a:rect l="l" t="t" r="r" b="b"/>
              <a:pathLst>
                <a:path w="2425" h="2189" extrusionOk="0">
                  <a:moveTo>
                    <a:pt x="1886" y="270"/>
                  </a:moveTo>
                  <a:lnTo>
                    <a:pt x="2020" y="808"/>
                  </a:lnTo>
                  <a:lnTo>
                    <a:pt x="2088" y="1078"/>
                  </a:lnTo>
                  <a:lnTo>
                    <a:pt x="2155" y="1381"/>
                  </a:lnTo>
                  <a:lnTo>
                    <a:pt x="2155" y="1516"/>
                  </a:lnTo>
                  <a:lnTo>
                    <a:pt x="2121" y="1650"/>
                  </a:lnTo>
                  <a:lnTo>
                    <a:pt x="2054" y="1751"/>
                  </a:lnTo>
                  <a:lnTo>
                    <a:pt x="1886" y="1819"/>
                  </a:lnTo>
                  <a:lnTo>
                    <a:pt x="1313" y="1819"/>
                  </a:lnTo>
                  <a:lnTo>
                    <a:pt x="1044" y="1852"/>
                  </a:lnTo>
                  <a:lnTo>
                    <a:pt x="741" y="1920"/>
                  </a:lnTo>
                  <a:lnTo>
                    <a:pt x="640" y="1381"/>
                  </a:lnTo>
                  <a:lnTo>
                    <a:pt x="539" y="1044"/>
                  </a:lnTo>
                  <a:lnTo>
                    <a:pt x="472" y="674"/>
                  </a:lnTo>
                  <a:lnTo>
                    <a:pt x="472" y="640"/>
                  </a:lnTo>
                  <a:lnTo>
                    <a:pt x="842" y="539"/>
                  </a:lnTo>
                  <a:lnTo>
                    <a:pt x="1179" y="472"/>
                  </a:lnTo>
                  <a:lnTo>
                    <a:pt x="1549" y="371"/>
                  </a:lnTo>
                  <a:lnTo>
                    <a:pt x="1886" y="270"/>
                  </a:lnTo>
                  <a:close/>
                  <a:moveTo>
                    <a:pt x="1953" y="0"/>
                  </a:moveTo>
                  <a:lnTo>
                    <a:pt x="1886" y="34"/>
                  </a:lnTo>
                  <a:lnTo>
                    <a:pt x="1650" y="135"/>
                  </a:lnTo>
                  <a:lnTo>
                    <a:pt x="1414" y="169"/>
                  </a:lnTo>
                  <a:lnTo>
                    <a:pt x="909" y="236"/>
                  </a:lnTo>
                  <a:lnTo>
                    <a:pt x="674" y="303"/>
                  </a:lnTo>
                  <a:lnTo>
                    <a:pt x="472" y="337"/>
                  </a:lnTo>
                  <a:lnTo>
                    <a:pt x="34" y="539"/>
                  </a:lnTo>
                  <a:lnTo>
                    <a:pt x="0" y="573"/>
                  </a:lnTo>
                  <a:lnTo>
                    <a:pt x="0" y="606"/>
                  </a:lnTo>
                  <a:lnTo>
                    <a:pt x="0" y="674"/>
                  </a:lnTo>
                  <a:lnTo>
                    <a:pt x="68" y="741"/>
                  </a:lnTo>
                  <a:lnTo>
                    <a:pt x="169" y="741"/>
                  </a:lnTo>
                  <a:lnTo>
                    <a:pt x="270" y="707"/>
                  </a:lnTo>
                  <a:lnTo>
                    <a:pt x="303" y="909"/>
                  </a:lnTo>
                  <a:lnTo>
                    <a:pt x="337" y="1111"/>
                  </a:lnTo>
                  <a:lnTo>
                    <a:pt x="539" y="2088"/>
                  </a:lnTo>
                  <a:lnTo>
                    <a:pt x="606" y="2189"/>
                  </a:lnTo>
                  <a:lnTo>
                    <a:pt x="707" y="2189"/>
                  </a:lnTo>
                  <a:lnTo>
                    <a:pt x="876" y="2122"/>
                  </a:lnTo>
                  <a:lnTo>
                    <a:pt x="1111" y="2088"/>
                  </a:lnTo>
                  <a:lnTo>
                    <a:pt x="1549" y="2088"/>
                  </a:lnTo>
                  <a:lnTo>
                    <a:pt x="1751" y="2054"/>
                  </a:lnTo>
                  <a:lnTo>
                    <a:pt x="1953" y="2021"/>
                  </a:lnTo>
                  <a:lnTo>
                    <a:pt x="2155" y="1953"/>
                  </a:lnTo>
                  <a:lnTo>
                    <a:pt x="2323" y="1852"/>
                  </a:lnTo>
                  <a:lnTo>
                    <a:pt x="2391" y="1785"/>
                  </a:lnTo>
                  <a:lnTo>
                    <a:pt x="2424" y="1684"/>
                  </a:lnTo>
                  <a:lnTo>
                    <a:pt x="2391" y="1448"/>
                  </a:lnTo>
                  <a:lnTo>
                    <a:pt x="2054" y="68"/>
                  </a:lnTo>
                  <a:lnTo>
                    <a:pt x="2020"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4" name="Google Shape;244;p3"/>
            <p:cNvSpPr/>
            <p:nvPr/>
          </p:nvSpPr>
          <p:spPr>
            <a:xfrm>
              <a:off x="5787396" y="4540560"/>
              <a:ext cx="128948" cy="107175"/>
            </a:xfrm>
            <a:custGeom>
              <a:avLst/>
              <a:gdLst/>
              <a:ahLst/>
              <a:cxnLst/>
              <a:rect l="l" t="t" r="r" b="b"/>
              <a:pathLst>
                <a:path w="2594" h="2156" extrusionOk="0">
                  <a:moveTo>
                    <a:pt x="1819" y="303"/>
                  </a:moveTo>
                  <a:lnTo>
                    <a:pt x="1954" y="404"/>
                  </a:lnTo>
                  <a:lnTo>
                    <a:pt x="2088" y="505"/>
                  </a:lnTo>
                  <a:lnTo>
                    <a:pt x="2156" y="674"/>
                  </a:lnTo>
                  <a:lnTo>
                    <a:pt x="2223" y="876"/>
                  </a:lnTo>
                  <a:lnTo>
                    <a:pt x="2257" y="1111"/>
                  </a:lnTo>
                  <a:lnTo>
                    <a:pt x="2324" y="1516"/>
                  </a:lnTo>
                  <a:lnTo>
                    <a:pt x="1954" y="1650"/>
                  </a:lnTo>
                  <a:lnTo>
                    <a:pt x="1550" y="1751"/>
                  </a:lnTo>
                  <a:lnTo>
                    <a:pt x="1179" y="1819"/>
                  </a:lnTo>
                  <a:lnTo>
                    <a:pt x="775" y="1886"/>
                  </a:lnTo>
                  <a:lnTo>
                    <a:pt x="573" y="1314"/>
                  </a:lnTo>
                  <a:lnTo>
                    <a:pt x="438" y="741"/>
                  </a:lnTo>
                  <a:lnTo>
                    <a:pt x="1011" y="505"/>
                  </a:lnTo>
                  <a:lnTo>
                    <a:pt x="1314" y="404"/>
                  </a:lnTo>
                  <a:lnTo>
                    <a:pt x="1617" y="337"/>
                  </a:lnTo>
                  <a:lnTo>
                    <a:pt x="1718" y="303"/>
                  </a:lnTo>
                  <a:close/>
                  <a:moveTo>
                    <a:pt x="1785" y="0"/>
                  </a:moveTo>
                  <a:lnTo>
                    <a:pt x="1550" y="68"/>
                  </a:lnTo>
                  <a:lnTo>
                    <a:pt x="1112" y="169"/>
                  </a:lnTo>
                  <a:lnTo>
                    <a:pt x="708" y="303"/>
                  </a:lnTo>
                  <a:lnTo>
                    <a:pt x="337" y="472"/>
                  </a:lnTo>
                  <a:lnTo>
                    <a:pt x="236" y="472"/>
                  </a:lnTo>
                  <a:lnTo>
                    <a:pt x="203" y="505"/>
                  </a:lnTo>
                  <a:lnTo>
                    <a:pt x="169" y="539"/>
                  </a:lnTo>
                  <a:lnTo>
                    <a:pt x="169" y="573"/>
                  </a:lnTo>
                  <a:lnTo>
                    <a:pt x="68" y="640"/>
                  </a:lnTo>
                  <a:lnTo>
                    <a:pt x="34" y="674"/>
                  </a:lnTo>
                  <a:lnTo>
                    <a:pt x="1" y="707"/>
                  </a:lnTo>
                  <a:lnTo>
                    <a:pt x="34" y="808"/>
                  </a:lnTo>
                  <a:lnTo>
                    <a:pt x="102" y="876"/>
                  </a:lnTo>
                  <a:lnTo>
                    <a:pt x="203" y="876"/>
                  </a:lnTo>
                  <a:lnTo>
                    <a:pt x="203" y="842"/>
                  </a:lnTo>
                  <a:lnTo>
                    <a:pt x="270" y="1179"/>
                  </a:lnTo>
                  <a:lnTo>
                    <a:pt x="337" y="1482"/>
                  </a:lnTo>
                  <a:lnTo>
                    <a:pt x="539" y="2054"/>
                  </a:lnTo>
                  <a:lnTo>
                    <a:pt x="607" y="2122"/>
                  </a:lnTo>
                  <a:lnTo>
                    <a:pt x="674" y="2155"/>
                  </a:lnTo>
                  <a:lnTo>
                    <a:pt x="1146" y="2122"/>
                  </a:lnTo>
                  <a:lnTo>
                    <a:pt x="1617" y="2021"/>
                  </a:lnTo>
                  <a:lnTo>
                    <a:pt x="2055" y="1886"/>
                  </a:lnTo>
                  <a:lnTo>
                    <a:pt x="2492" y="1718"/>
                  </a:lnTo>
                  <a:lnTo>
                    <a:pt x="2593" y="1650"/>
                  </a:lnTo>
                  <a:lnTo>
                    <a:pt x="2593" y="1549"/>
                  </a:lnTo>
                  <a:lnTo>
                    <a:pt x="2358" y="438"/>
                  </a:lnTo>
                  <a:lnTo>
                    <a:pt x="2324" y="303"/>
                  </a:lnTo>
                  <a:lnTo>
                    <a:pt x="2257" y="169"/>
                  </a:lnTo>
                  <a:lnTo>
                    <a:pt x="2156" y="101"/>
                  </a:lnTo>
                  <a:lnTo>
                    <a:pt x="2021"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5" name="Google Shape;245;p3"/>
            <p:cNvSpPr/>
            <p:nvPr/>
          </p:nvSpPr>
          <p:spPr>
            <a:xfrm>
              <a:off x="5772334" y="4428414"/>
              <a:ext cx="115526" cy="115526"/>
            </a:xfrm>
            <a:custGeom>
              <a:avLst/>
              <a:gdLst/>
              <a:ahLst/>
              <a:cxnLst/>
              <a:rect l="l" t="t" r="r" b="b"/>
              <a:pathLst>
                <a:path w="2324" h="2324" extrusionOk="0">
                  <a:moveTo>
                    <a:pt x="1853" y="236"/>
                  </a:moveTo>
                  <a:lnTo>
                    <a:pt x="2088" y="1617"/>
                  </a:lnTo>
                  <a:lnTo>
                    <a:pt x="1449" y="1819"/>
                  </a:lnTo>
                  <a:lnTo>
                    <a:pt x="1045" y="1987"/>
                  </a:lnTo>
                  <a:lnTo>
                    <a:pt x="809" y="2054"/>
                  </a:lnTo>
                  <a:lnTo>
                    <a:pt x="607" y="2088"/>
                  </a:lnTo>
                  <a:lnTo>
                    <a:pt x="405" y="1482"/>
                  </a:lnTo>
                  <a:lnTo>
                    <a:pt x="203" y="842"/>
                  </a:lnTo>
                  <a:lnTo>
                    <a:pt x="640" y="708"/>
                  </a:lnTo>
                  <a:lnTo>
                    <a:pt x="1045" y="573"/>
                  </a:lnTo>
                  <a:lnTo>
                    <a:pt x="1853" y="236"/>
                  </a:lnTo>
                  <a:close/>
                  <a:moveTo>
                    <a:pt x="1886" y="1"/>
                  </a:moveTo>
                  <a:lnTo>
                    <a:pt x="1011" y="304"/>
                  </a:lnTo>
                  <a:lnTo>
                    <a:pt x="573" y="472"/>
                  </a:lnTo>
                  <a:lnTo>
                    <a:pt x="135" y="640"/>
                  </a:lnTo>
                  <a:lnTo>
                    <a:pt x="102" y="607"/>
                  </a:lnTo>
                  <a:lnTo>
                    <a:pt x="34" y="607"/>
                  </a:lnTo>
                  <a:lnTo>
                    <a:pt x="1" y="674"/>
                  </a:lnTo>
                  <a:lnTo>
                    <a:pt x="1" y="741"/>
                  </a:lnTo>
                  <a:lnTo>
                    <a:pt x="68" y="1112"/>
                  </a:lnTo>
                  <a:lnTo>
                    <a:pt x="169" y="1482"/>
                  </a:lnTo>
                  <a:lnTo>
                    <a:pt x="405" y="2256"/>
                  </a:lnTo>
                  <a:lnTo>
                    <a:pt x="438" y="2324"/>
                  </a:lnTo>
                  <a:lnTo>
                    <a:pt x="708" y="2324"/>
                  </a:lnTo>
                  <a:lnTo>
                    <a:pt x="876" y="2290"/>
                  </a:lnTo>
                  <a:lnTo>
                    <a:pt x="1213" y="2155"/>
                  </a:lnTo>
                  <a:lnTo>
                    <a:pt x="2257" y="1819"/>
                  </a:lnTo>
                  <a:lnTo>
                    <a:pt x="2290" y="1819"/>
                  </a:lnTo>
                  <a:lnTo>
                    <a:pt x="2324" y="1785"/>
                  </a:lnTo>
                  <a:lnTo>
                    <a:pt x="2324" y="1684"/>
                  </a:lnTo>
                  <a:lnTo>
                    <a:pt x="2021"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6" name="Google Shape;246;p3"/>
            <p:cNvSpPr/>
            <p:nvPr/>
          </p:nvSpPr>
          <p:spPr>
            <a:xfrm>
              <a:off x="5867727" y="4679450"/>
              <a:ext cx="23513" cy="48616"/>
            </a:xfrm>
            <a:custGeom>
              <a:avLst/>
              <a:gdLst/>
              <a:ahLst/>
              <a:cxnLst/>
              <a:rect l="l" t="t" r="r" b="b"/>
              <a:pathLst>
                <a:path w="473" h="978" extrusionOk="0">
                  <a:moveTo>
                    <a:pt x="35" y="1"/>
                  </a:moveTo>
                  <a:lnTo>
                    <a:pt x="1" y="68"/>
                  </a:lnTo>
                  <a:lnTo>
                    <a:pt x="35" y="169"/>
                  </a:lnTo>
                  <a:lnTo>
                    <a:pt x="68" y="270"/>
                  </a:lnTo>
                  <a:lnTo>
                    <a:pt x="136" y="506"/>
                  </a:lnTo>
                  <a:lnTo>
                    <a:pt x="203" y="742"/>
                  </a:lnTo>
                  <a:lnTo>
                    <a:pt x="237" y="843"/>
                  </a:lnTo>
                  <a:lnTo>
                    <a:pt x="304" y="944"/>
                  </a:lnTo>
                  <a:lnTo>
                    <a:pt x="338" y="977"/>
                  </a:lnTo>
                  <a:lnTo>
                    <a:pt x="405" y="977"/>
                  </a:lnTo>
                  <a:lnTo>
                    <a:pt x="439" y="944"/>
                  </a:lnTo>
                  <a:lnTo>
                    <a:pt x="472" y="876"/>
                  </a:lnTo>
                  <a:lnTo>
                    <a:pt x="439" y="775"/>
                  </a:lnTo>
                  <a:lnTo>
                    <a:pt x="405" y="674"/>
                  </a:lnTo>
                  <a:lnTo>
                    <a:pt x="338" y="439"/>
                  </a:lnTo>
                  <a:lnTo>
                    <a:pt x="237" y="203"/>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7" name="Google Shape;247;p3"/>
            <p:cNvSpPr/>
            <p:nvPr/>
          </p:nvSpPr>
          <p:spPr>
            <a:xfrm>
              <a:off x="5819211" y="4644305"/>
              <a:ext cx="123877" cy="115526"/>
            </a:xfrm>
            <a:custGeom>
              <a:avLst/>
              <a:gdLst/>
              <a:ahLst/>
              <a:cxnLst/>
              <a:rect l="l" t="t" r="r" b="b"/>
              <a:pathLst>
                <a:path w="2492" h="2324" extrusionOk="0">
                  <a:moveTo>
                    <a:pt x="1886" y="237"/>
                  </a:moveTo>
                  <a:lnTo>
                    <a:pt x="2122" y="1078"/>
                  </a:lnTo>
                  <a:lnTo>
                    <a:pt x="2223" y="1415"/>
                  </a:lnTo>
                  <a:lnTo>
                    <a:pt x="2256" y="1583"/>
                  </a:lnTo>
                  <a:lnTo>
                    <a:pt x="2223" y="1684"/>
                  </a:lnTo>
                  <a:lnTo>
                    <a:pt x="2189" y="1752"/>
                  </a:lnTo>
                  <a:lnTo>
                    <a:pt x="2088" y="1819"/>
                  </a:lnTo>
                  <a:lnTo>
                    <a:pt x="1920" y="1886"/>
                  </a:lnTo>
                  <a:lnTo>
                    <a:pt x="1583" y="1954"/>
                  </a:lnTo>
                  <a:lnTo>
                    <a:pt x="1280" y="2021"/>
                  </a:lnTo>
                  <a:lnTo>
                    <a:pt x="943" y="2055"/>
                  </a:lnTo>
                  <a:lnTo>
                    <a:pt x="775" y="2055"/>
                  </a:lnTo>
                  <a:lnTo>
                    <a:pt x="674" y="2021"/>
                  </a:lnTo>
                  <a:lnTo>
                    <a:pt x="573" y="1954"/>
                  </a:lnTo>
                  <a:lnTo>
                    <a:pt x="506" y="1785"/>
                  </a:lnTo>
                  <a:lnTo>
                    <a:pt x="438" y="1247"/>
                  </a:lnTo>
                  <a:lnTo>
                    <a:pt x="371" y="944"/>
                  </a:lnTo>
                  <a:lnTo>
                    <a:pt x="270" y="674"/>
                  </a:lnTo>
                  <a:lnTo>
                    <a:pt x="472" y="674"/>
                  </a:lnTo>
                  <a:lnTo>
                    <a:pt x="674" y="641"/>
                  </a:lnTo>
                  <a:lnTo>
                    <a:pt x="1078" y="506"/>
                  </a:lnTo>
                  <a:lnTo>
                    <a:pt x="1886" y="237"/>
                  </a:lnTo>
                  <a:close/>
                  <a:moveTo>
                    <a:pt x="1920" y="1"/>
                  </a:moveTo>
                  <a:lnTo>
                    <a:pt x="977" y="270"/>
                  </a:lnTo>
                  <a:lnTo>
                    <a:pt x="506" y="405"/>
                  </a:lnTo>
                  <a:lnTo>
                    <a:pt x="34" y="506"/>
                  </a:lnTo>
                  <a:lnTo>
                    <a:pt x="1" y="540"/>
                  </a:lnTo>
                  <a:lnTo>
                    <a:pt x="1" y="573"/>
                  </a:lnTo>
                  <a:lnTo>
                    <a:pt x="1" y="641"/>
                  </a:lnTo>
                  <a:lnTo>
                    <a:pt x="34" y="641"/>
                  </a:lnTo>
                  <a:lnTo>
                    <a:pt x="102" y="674"/>
                  </a:lnTo>
                  <a:lnTo>
                    <a:pt x="68" y="708"/>
                  </a:lnTo>
                  <a:lnTo>
                    <a:pt x="68" y="742"/>
                  </a:lnTo>
                  <a:lnTo>
                    <a:pt x="169" y="1112"/>
                  </a:lnTo>
                  <a:lnTo>
                    <a:pt x="203" y="1516"/>
                  </a:lnTo>
                  <a:lnTo>
                    <a:pt x="270" y="1920"/>
                  </a:lnTo>
                  <a:lnTo>
                    <a:pt x="304" y="2122"/>
                  </a:lnTo>
                  <a:lnTo>
                    <a:pt x="405" y="2290"/>
                  </a:lnTo>
                  <a:lnTo>
                    <a:pt x="438" y="2324"/>
                  </a:lnTo>
                  <a:lnTo>
                    <a:pt x="775" y="2324"/>
                  </a:lnTo>
                  <a:lnTo>
                    <a:pt x="1078" y="2290"/>
                  </a:lnTo>
                  <a:lnTo>
                    <a:pt x="1650" y="2156"/>
                  </a:lnTo>
                  <a:lnTo>
                    <a:pt x="2021" y="2088"/>
                  </a:lnTo>
                  <a:lnTo>
                    <a:pt x="2189" y="2021"/>
                  </a:lnTo>
                  <a:lnTo>
                    <a:pt x="2357" y="1920"/>
                  </a:lnTo>
                  <a:lnTo>
                    <a:pt x="2425" y="1853"/>
                  </a:lnTo>
                  <a:lnTo>
                    <a:pt x="2458" y="1785"/>
                  </a:lnTo>
                  <a:lnTo>
                    <a:pt x="2492" y="1651"/>
                  </a:lnTo>
                  <a:lnTo>
                    <a:pt x="2458" y="1482"/>
                  </a:lnTo>
                  <a:lnTo>
                    <a:pt x="2458" y="1348"/>
                  </a:lnTo>
                  <a:lnTo>
                    <a:pt x="2256" y="708"/>
                  </a:lnTo>
                  <a:lnTo>
                    <a:pt x="2054"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8" name="Google Shape;248;p3"/>
            <p:cNvSpPr/>
            <p:nvPr/>
          </p:nvSpPr>
          <p:spPr>
            <a:xfrm>
              <a:off x="6252682" y="4322979"/>
              <a:ext cx="128898" cy="115526"/>
            </a:xfrm>
            <a:custGeom>
              <a:avLst/>
              <a:gdLst/>
              <a:ahLst/>
              <a:cxnLst/>
              <a:rect l="l" t="t" r="r" b="b"/>
              <a:pathLst>
                <a:path w="2593" h="2324" extrusionOk="0">
                  <a:moveTo>
                    <a:pt x="1953" y="169"/>
                  </a:moveTo>
                  <a:lnTo>
                    <a:pt x="2021" y="506"/>
                  </a:lnTo>
                  <a:lnTo>
                    <a:pt x="2088" y="809"/>
                  </a:lnTo>
                  <a:lnTo>
                    <a:pt x="2189" y="1145"/>
                  </a:lnTo>
                  <a:lnTo>
                    <a:pt x="2357" y="1448"/>
                  </a:lnTo>
                  <a:lnTo>
                    <a:pt x="2290" y="1482"/>
                  </a:lnTo>
                  <a:lnTo>
                    <a:pt x="2155" y="1549"/>
                  </a:lnTo>
                  <a:lnTo>
                    <a:pt x="1684" y="1718"/>
                  </a:lnTo>
                  <a:lnTo>
                    <a:pt x="674" y="2054"/>
                  </a:lnTo>
                  <a:lnTo>
                    <a:pt x="539" y="1347"/>
                  </a:lnTo>
                  <a:lnTo>
                    <a:pt x="438" y="1011"/>
                  </a:lnTo>
                  <a:lnTo>
                    <a:pt x="304" y="674"/>
                  </a:lnTo>
                  <a:lnTo>
                    <a:pt x="1953" y="169"/>
                  </a:lnTo>
                  <a:close/>
                  <a:moveTo>
                    <a:pt x="2021" y="1"/>
                  </a:moveTo>
                  <a:lnTo>
                    <a:pt x="236" y="506"/>
                  </a:lnTo>
                  <a:lnTo>
                    <a:pt x="169" y="506"/>
                  </a:lnTo>
                  <a:lnTo>
                    <a:pt x="169" y="539"/>
                  </a:lnTo>
                  <a:lnTo>
                    <a:pt x="68" y="539"/>
                  </a:lnTo>
                  <a:lnTo>
                    <a:pt x="1" y="607"/>
                  </a:lnTo>
                  <a:lnTo>
                    <a:pt x="1" y="674"/>
                  </a:lnTo>
                  <a:lnTo>
                    <a:pt x="34" y="708"/>
                  </a:lnTo>
                  <a:lnTo>
                    <a:pt x="102" y="741"/>
                  </a:lnTo>
                  <a:lnTo>
                    <a:pt x="135" y="708"/>
                  </a:lnTo>
                  <a:lnTo>
                    <a:pt x="169" y="1112"/>
                  </a:lnTo>
                  <a:lnTo>
                    <a:pt x="270" y="1482"/>
                  </a:lnTo>
                  <a:lnTo>
                    <a:pt x="438" y="2223"/>
                  </a:lnTo>
                  <a:lnTo>
                    <a:pt x="472" y="2290"/>
                  </a:lnTo>
                  <a:lnTo>
                    <a:pt x="506" y="2324"/>
                  </a:lnTo>
                  <a:lnTo>
                    <a:pt x="607" y="2324"/>
                  </a:lnTo>
                  <a:lnTo>
                    <a:pt x="1650" y="1987"/>
                  </a:lnTo>
                  <a:lnTo>
                    <a:pt x="2122" y="1886"/>
                  </a:lnTo>
                  <a:lnTo>
                    <a:pt x="2357" y="1785"/>
                  </a:lnTo>
                  <a:lnTo>
                    <a:pt x="2458" y="1751"/>
                  </a:lnTo>
                  <a:lnTo>
                    <a:pt x="2526" y="1684"/>
                  </a:lnTo>
                  <a:lnTo>
                    <a:pt x="2593" y="1549"/>
                  </a:lnTo>
                  <a:lnTo>
                    <a:pt x="2593" y="1482"/>
                  </a:lnTo>
                  <a:lnTo>
                    <a:pt x="2593" y="1381"/>
                  </a:lnTo>
                  <a:lnTo>
                    <a:pt x="2290" y="741"/>
                  </a:lnTo>
                  <a:lnTo>
                    <a:pt x="2189" y="405"/>
                  </a:lnTo>
                  <a:lnTo>
                    <a:pt x="2122" y="68"/>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9" name="Google Shape;249;p3"/>
            <p:cNvSpPr/>
            <p:nvPr/>
          </p:nvSpPr>
          <p:spPr>
            <a:xfrm>
              <a:off x="6063585" y="4589077"/>
              <a:ext cx="112146" cy="112195"/>
            </a:xfrm>
            <a:custGeom>
              <a:avLst/>
              <a:gdLst/>
              <a:ahLst/>
              <a:cxnLst/>
              <a:rect l="l" t="t" r="r" b="b"/>
              <a:pathLst>
                <a:path w="2256" h="2257" extrusionOk="0">
                  <a:moveTo>
                    <a:pt x="1751" y="236"/>
                  </a:moveTo>
                  <a:lnTo>
                    <a:pt x="2020" y="1583"/>
                  </a:lnTo>
                  <a:lnTo>
                    <a:pt x="1313" y="1785"/>
                  </a:lnTo>
                  <a:lnTo>
                    <a:pt x="606" y="1987"/>
                  </a:lnTo>
                  <a:lnTo>
                    <a:pt x="303" y="1011"/>
                  </a:lnTo>
                  <a:lnTo>
                    <a:pt x="236" y="775"/>
                  </a:lnTo>
                  <a:lnTo>
                    <a:pt x="236" y="607"/>
                  </a:lnTo>
                  <a:lnTo>
                    <a:pt x="269" y="573"/>
                  </a:lnTo>
                  <a:lnTo>
                    <a:pt x="337" y="540"/>
                  </a:lnTo>
                  <a:lnTo>
                    <a:pt x="572" y="472"/>
                  </a:lnTo>
                  <a:lnTo>
                    <a:pt x="842" y="472"/>
                  </a:lnTo>
                  <a:lnTo>
                    <a:pt x="1313" y="371"/>
                  </a:lnTo>
                  <a:lnTo>
                    <a:pt x="1751" y="236"/>
                  </a:lnTo>
                  <a:close/>
                  <a:moveTo>
                    <a:pt x="1784" y="1"/>
                  </a:moveTo>
                  <a:lnTo>
                    <a:pt x="1212" y="135"/>
                  </a:lnTo>
                  <a:lnTo>
                    <a:pt x="640" y="270"/>
                  </a:lnTo>
                  <a:lnTo>
                    <a:pt x="337" y="304"/>
                  </a:lnTo>
                  <a:lnTo>
                    <a:pt x="168" y="338"/>
                  </a:lnTo>
                  <a:lnTo>
                    <a:pt x="101" y="371"/>
                  </a:lnTo>
                  <a:lnTo>
                    <a:pt x="34" y="439"/>
                  </a:lnTo>
                  <a:lnTo>
                    <a:pt x="0" y="607"/>
                  </a:lnTo>
                  <a:lnTo>
                    <a:pt x="0" y="775"/>
                  </a:lnTo>
                  <a:lnTo>
                    <a:pt x="101" y="1078"/>
                  </a:lnTo>
                  <a:lnTo>
                    <a:pt x="303" y="1651"/>
                  </a:lnTo>
                  <a:lnTo>
                    <a:pt x="370" y="1819"/>
                  </a:lnTo>
                  <a:lnTo>
                    <a:pt x="505" y="2021"/>
                  </a:lnTo>
                  <a:lnTo>
                    <a:pt x="471" y="2055"/>
                  </a:lnTo>
                  <a:lnTo>
                    <a:pt x="438" y="2088"/>
                  </a:lnTo>
                  <a:lnTo>
                    <a:pt x="438" y="2189"/>
                  </a:lnTo>
                  <a:lnTo>
                    <a:pt x="505" y="2257"/>
                  </a:lnTo>
                  <a:lnTo>
                    <a:pt x="606" y="2257"/>
                  </a:lnTo>
                  <a:lnTo>
                    <a:pt x="1380" y="2021"/>
                  </a:lnTo>
                  <a:lnTo>
                    <a:pt x="2188" y="1752"/>
                  </a:lnTo>
                  <a:lnTo>
                    <a:pt x="2256" y="1718"/>
                  </a:lnTo>
                  <a:lnTo>
                    <a:pt x="2256" y="1617"/>
                  </a:lnTo>
                  <a:lnTo>
                    <a:pt x="2121" y="843"/>
                  </a:lnTo>
                  <a:lnTo>
                    <a:pt x="1953" y="68"/>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0" name="Google Shape;250;p3"/>
            <p:cNvSpPr/>
            <p:nvPr/>
          </p:nvSpPr>
          <p:spPr>
            <a:xfrm>
              <a:off x="5837603" y="4572375"/>
              <a:ext cx="33554" cy="46877"/>
            </a:xfrm>
            <a:custGeom>
              <a:avLst/>
              <a:gdLst/>
              <a:ahLst/>
              <a:cxnLst/>
              <a:rect l="l" t="t" r="r" b="b"/>
              <a:pathLst>
                <a:path w="675" h="943" extrusionOk="0">
                  <a:moveTo>
                    <a:pt x="270" y="0"/>
                  </a:moveTo>
                  <a:lnTo>
                    <a:pt x="203" y="34"/>
                  </a:lnTo>
                  <a:lnTo>
                    <a:pt x="169" y="67"/>
                  </a:lnTo>
                  <a:lnTo>
                    <a:pt x="136" y="202"/>
                  </a:lnTo>
                  <a:lnTo>
                    <a:pt x="1" y="640"/>
                  </a:lnTo>
                  <a:lnTo>
                    <a:pt x="1" y="674"/>
                  </a:lnTo>
                  <a:lnTo>
                    <a:pt x="35" y="707"/>
                  </a:lnTo>
                  <a:lnTo>
                    <a:pt x="68" y="741"/>
                  </a:lnTo>
                  <a:lnTo>
                    <a:pt x="136" y="741"/>
                  </a:lnTo>
                  <a:lnTo>
                    <a:pt x="506" y="606"/>
                  </a:lnTo>
                  <a:lnTo>
                    <a:pt x="506" y="775"/>
                  </a:lnTo>
                  <a:lnTo>
                    <a:pt x="506" y="876"/>
                  </a:lnTo>
                  <a:lnTo>
                    <a:pt x="573" y="909"/>
                  </a:lnTo>
                  <a:lnTo>
                    <a:pt x="573" y="943"/>
                  </a:lnTo>
                  <a:lnTo>
                    <a:pt x="607" y="909"/>
                  </a:lnTo>
                  <a:lnTo>
                    <a:pt x="641" y="876"/>
                  </a:lnTo>
                  <a:lnTo>
                    <a:pt x="674" y="808"/>
                  </a:lnTo>
                  <a:lnTo>
                    <a:pt x="674" y="640"/>
                  </a:lnTo>
                  <a:lnTo>
                    <a:pt x="641" y="438"/>
                  </a:lnTo>
                  <a:lnTo>
                    <a:pt x="573" y="236"/>
                  </a:lnTo>
                  <a:lnTo>
                    <a:pt x="540" y="404"/>
                  </a:lnTo>
                  <a:lnTo>
                    <a:pt x="472" y="404"/>
                  </a:lnTo>
                  <a:lnTo>
                    <a:pt x="237" y="505"/>
                  </a:lnTo>
                  <a:lnTo>
                    <a:pt x="270" y="370"/>
                  </a:lnTo>
                  <a:lnTo>
                    <a:pt x="270" y="236"/>
                  </a:lnTo>
                  <a:lnTo>
                    <a:pt x="304" y="168"/>
                  </a:lnTo>
                  <a:lnTo>
                    <a:pt x="304" y="135"/>
                  </a:lnTo>
                  <a:lnTo>
                    <a:pt x="338" y="101"/>
                  </a:lnTo>
                  <a:lnTo>
                    <a:pt x="338" y="67"/>
                  </a:lnTo>
                  <a:lnTo>
                    <a:pt x="304"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1" name="Google Shape;251;p3"/>
            <p:cNvSpPr/>
            <p:nvPr/>
          </p:nvSpPr>
          <p:spPr>
            <a:xfrm>
              <a:off x="5916294" y="4512126"/>
              <a:ext cx="118857" cy="107125"/>
            </a:xfrm>
            <a:custGeom>
              <a:avLst/>
              <a:gdLst/>
              <a:ahLst/>
              <a:cxnLst/>
              <a:rect l="l" t="t" r="r" b="b"/>
              <a:pathLst>
                <a:path w="2391" h="2155" extrusionOk="0">
                  <a:moveTo>
                    <a:pt x="1616" y="236"/>
                  </a:moveTo>
                  <a:lnTo>
                    <a:pt x="1717" y="269"/>
                  </a:lnTo>
                  <a:lnTo>
                    <a:pt x="1785" y="303"/>
                  </a:lnTo>
                  <a:lnTo>
                    <a:pt x="1818" y="370"/>
                  </a:lnTo>
                  <a:lnTo>
                    <a:pt x="1886" y="572"/>
                  </a:lnTo>
                  <a:lnTo>
                    <a:pt x="1919" y="774"/>
                  </a:lnTo>
                  <a:lnTo>
                    <a:pt x="2121" y="1616"/>
                  </a:lnTo>
                  <a:lnTo>
                    <a:pt x="1381" y="1784"/>
                  </a:lnTo>
                  <a:lnTo>
                    <a:pt x="606" y="1886"/>
                  </a:lnTo>
                  <a:lnTo>
                    <a:pt x="505" y="1582"/>
                  </a:lnTo>
                  <a:lnTo>
                    <a:pt x="472" y="1279"/>
                  </a:lnTo>
                  <a:lnTo>
                    <a:pt x="371" y="673"/>
                  </a:lnTo>
                  <a:lnTo>
                    <a:pt x="674" y="572"/>
                  </a:lnTo>
                  <a:lnTo>
                    <a:pt x="943" y="471"/>
                  </a:lnTo>
                  <a:lnTo>
                    <a:pt x="1212" y="370"/>
                  </a:lnTo>
                  <a:lnTo>
                    <a:pt x="1515" y="269"/>
                  </a:lnTo>
                  <a:lnTo>
                    <a:pt x="1616" y="236"/>
                  </a:lnTo>
                  <a:close/>
                  <a:moveTo>
                    <a:pt x="1852" y="0"/>
                  </a:moveTo>
                  <a:lnTo>
                    <a:pt x="1650" y="34"/>
                  </a:lnTo>
                  <a:lnTo>
                    <a:pt x="1448" y="67"/>
                  </a:lnTo>
                  <a:lnTo>
                    <a:pt x="1078" y="202"/>
                  </a:lnTo>
                  <a:lnTo>
                    <a:pt x="741" y="337"/>
                  </a:lnTo>
                  <a:lnTo>
                    <a:pt x="337" y="471"/>
                  </a:lnTo>
                  <a:lnTo>
                    <a:pt x="337" y="438"/>
                  </a:lnTo>
                  <a:lnTo>
                    <a:pt x="303" y="370"/>
                  </a:lnTo>
                  <a:lnTo>
                    <a:pt x="270" y="370"/>
                  </a:lnTo>
                  <a:lnTo>
                    <a:pt x="202" y="404"/>
                  </a:lnTo>
                  <a:lnTo>
                    <a:pt x="169" y="438"/>
                  </a:lnTo>
                  <a:lnTo>
                    <a:pt x="169" y="505"/>
                  </a:lnTo>
                  <a:lnTo>
                    <a:pt x="68" y="539"/>
                  </a:lnTo>
                  <a:lnTo>
                    <a:pt x="34" y="539"/>
                  </a:lnTo>
                  <a:lnTo>
                    <a:pt x="0" y="572"/>
                  </a:lnTo>
                  <a:lnTo>
                    <a:pt x="0" y="640"/>
                  </a:lnTo>
                  <a:lnTo>
                    <a:pt x="68" y="707"/>
                  </a:lnTo>
                  <a:lnTo>
                    <a:pt x="101" y="741"/>
                  </a:lnTo>
                  <a:lnTo>
                    <a:pt x="169" y="741"/>
                  </a:lnTo>
                  <a:lnTo>
                    <a:pt x="202" y="1077"/>
                  </a:lnTo>
                  <a:lnTo>
                    <a:pt x="236" y="1414"/>
                  </a:lnTo>
                  <a:lnTo>
                    <a:pt x="303" y="1717"/>
                  </a:lnTo>
                  <a:lnTo>
                    <a:pt x="404" y="2054"/>
                  </a:lnTo>
                  <a:lnTo>
                    <a:pt x="438" y="2121"/>
                  </a:lnTo>
                  <a:lnTo>
                    <a:pt x="505" y="2155"/>
                  </a:lnTo>
                  <a:lnTo>
                    <a:pt x="1414" y="2020"/>
                  </a:lnTo>
                  <a:lnTo>
                    <a:pt x="2290" y="1818"/>
                  </a:lnTo>
                  <a:lnTo>
                    <a:pt x="2357" y="1751"/>
                  </a:lnTo>
                  <a:lnTo>
                    <a:pt x="2391" y="1650"/>
                  </a:lnTo>
                  <a:lnTo>
                    <a:pt x="1953" y="101"/>
                  </a:lnTo>
                  <a:lnTo>
                    <a:pt x="191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2" name="Google Shape;252;p3"/>
            <p:cNvSpPr/>
            <p:nvPr/>
          </p:nvSpPr>
          <p:spPr>
            <a:xfrm>
              <a:off x="5932997" y="4433435"/>
              <a:ext cx="30174" cy="58658"/>
            </a:xfrm>
            <a:custGeom>
              <a:avLst/>
              <a:gdLst/>
              <a:ahLst/>
              <a:cxnLst/>
              <a:rect l="l" t="t" r="r" b="b"/>
              <a:pathLst>
                <a:path w="607" h="1180" extrusionOk="0">
                  <a:moveTo>
                    <a:pt x="405" y="203"/>
                  </a:moveTo>
                  <a:lnTo>
                    <a:pt x="371" y="337"/>
                  </a:lnTo>
                  <a:lnTo>
                    <a:pt x="304" y="506"/>
                  </a:lnTo>
                  <a:lnTo>
                    <a:pt x="270" y="472"/>
                  </a:lnTo>
                  <a:lnTo>
                    <a:pt x="237" y="405"/>
                  </a:lnTo>
                  <a:lnTo>
                    <a:pt x="203" y="337"/>
                  </a:lnTo>
                  <a:lnTo>
                    <a:pt x="203" y="270"/>
                  </a:lnTo>
                  <a:lnTo>
                    <a:pt x="304" y="203"/>
                  </a:lnTo>
                  <a:close/>
                  <a:moveTo>
                    <a:pt x="338" y="1"/>
                  </a:moveTo>
                  <a:lnTo>
                    <a:pt x="203" y="34"/>
                  </a:lnTo>
                  <a:lnTo>
                    <a:pt x="68" y="102"/>
                  </a:lnTo>
                  <a:lnTo>
                    <a:pt x="35" y="169"/>
                  </a:lnTo>
                  <a:lnTo>
                    <a:pt x="1" y="236"/>
                  </a:lnTo>
                  <a:lnTo>
                    <a:pt x="35" y="405"/>
                  </a:lnTo>
                  <a:lnTo>
                    <a:pt x="102" y="573"/>
                  </a:lnTo>
                  <a:lnTo>
                    <a:pt x="203" y="674"/>
                  </a:lnTo>
                  <a:lnTo>
                    <a:pt x="136" y="741"/>
                  </a:lnTo>
                  <a:lnTo>
                    <a:pt x="68" y="809"/>
                  </a:lnTo>
                  <a:lnTo>
                    <a:pt x="68" y="910"/>
                  </a:lnTo>
                  <a:lnTo>
                    <a:pt x="68" y="977"/>
                  </a:lnTo>
                  <a:lnTo>
                    <a:pt x="136" y="1078"/>
                  </a:lnTo>
                  <a:lnTo>
                    <a:pt x="203" y="1145"/>
                  </a:lnTo>
                  <a:lnTo>
                    <a:pt x="304" y="1179"/>
                  </a:lnTo>
                  <a:lnTo>
                    <a:pt x="439" y="1145"/>
                  </a:lnTo>
                  <a:lnTo>
                    <a:pt x="506" y="1044"/>
                  </a:lnTo>
                  <a:lnTo>
                    <a:pt x="540" y="943"/>
                  </a:lnTo>
                  <a:lnTo>
                    <a:pt x="540" y="809"/>
                  </a:lnTo>
                  <a:lnTo>
                    <a:pt x="472" y="674"/>
                  </a:lnTo>
                  <a:lnTo>
                    <a:pt x="405" y="573"/>
                  </a:lnTo>
                  <a:lnTo>
                    <a:pt x="506" y="506"/>
                  </a:lnTo>
                  <a:lnTo>
                    <a:pt x="573" y="371"/>
                  </a:lnTo>
                  <a:lnTo>
                    <a:pt x="607" y="236"/>
                  </a:lnTo>
                  <a:lnTo>
                    <a:pt x="607" y="102"/>
                  </a:lnTo>
                  <a:lnTo>
                    <a:pt x="573"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3" name="Google Shape;253;p3"/>
            <p:cNvSpPr/>
            <p:nvPr/>
          </p:nvSpPr>
          <p:spPr>
            <a:xfrm>
              <a:off x="6244330" y="4645995"/>
              <a:ext cx="55278" cy="45236"/>
            </a:xfrm>
            <a:custGeom>
              <a:avLst/>
              <a:gdLst/>
              <a:ahLst/>
              <a:cxnLst/>
              <a:rect l="l" t="t" r="r" b="b"/>
              <a:pathLst>
                <a:path w="1112" h="910" extrusionOk="0">
                  <a:moveTo>
                    <a:pt x="101" y="1"/>
                  </a:moveTo>
                  <a:lnTo>
                    <a:pt x="68" y="68"/>
                  </a:lnTo>
                  <a:lnTo>
                    <a:pt x="101" y="203"/>
                  </a:lnTo>
                  <a:lnTo>
                    <a:pt x="135" y="337"/>
                  </a:lnTo>
                  <a:lnTo>
                    <a:pt x="34" y="405"/>
                  </a:lnTo>
                  <a:lnTo>
                    <a:pt x="0" y="438"/>
                  </a:lnTo>
                  <a:lnTo>
                    <a:pt x="0" y="506"/>
                  </a:lnTo>
                  <a:lnTo>
                    <a:pt x="0" y="539"/>
                  </a:lnTo>
                  <a:lnTo>
                    <a:pt x="101" y="573"/>
                  </a:lnTo>
                  <a:lnTo>
                    <a:pt x="169" y="539"/>
                  </a:lnTo>
                  <a:lnTo>
                    <a:pt x="236" y="708"/>
                  </a:lnTo>
                  <a:lnTo>
                    <a:pt x="303" y="842"/>
                  </a:lnTo>
                  <a:lnTo>
                    <a:pt x="337" y="876"/>
                  </a:lnTo>
                  <a:lnTo>
                    <a:pt x="371" y="910"/>
                  </a:lnTo>
                  <a:lnTo>
                    <a:pt x="438" y="876"/>
                  </a:lnTo>
                  <a:lnTo>
                    <a:pt x="438" y="809"/>
                  </a:lnTo>
                  <a:lnTo>
                    <a:pt x="404" y="640"/>
                  </a:lnTo>
                  <a:lnTo>
                    <a:pt x="371" y="472"/>
                  </a:lnTo>
                  <a:lnTo>
                    <a:pt x="438" y="438"/>
                  </a:lnTo>
                  <a:lnTo>
                    <a:pt x="775" y="337"/>
                  </a:lnTo>
                  <a:lnTo>
                    <a:pt x="909" y="304"/>
                  </a:lnTo>
                  <a:lnTo>
                    <a:pt x="1078" y="236"/>
                  </a:lnTo>
                  <a:lnTo>
                    <a:pt x="1111" y="169"/>
                  </a:lnTo>
                  <a:lnTo>
                    <a:pt x="1111" y="135"/>
                  </a:lnTo>
                  <a:lnTo>
                    <a:pt x="1078" y="102"/>
                  </a:lnTo>
                  <a:lnTo>
                    <a:pt x="943" y="68"/>
                  </a:lnTo>
                  <a:lnTo>
                    <a:pt x="808" y="102"/>
                  </a:lnTo>
                  <a:lnTo>
                    <a:pt x="573" y="135"/>
                  </a:lnTo>
                  <a:lnTo>
                    <a:pt x="303" y="236"/>
                  </a:lnTo>
                  <a:lnTo>
                    <a:pt x="20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4" name="Google Shape;254;p3"/>
            <p:cNvSpPr/>
            <p:nvPr/>
          </p:nvSpPr>
          <p:spPr>
            <a:xfrm>
              <a:off x="5896211" y="4405001"/>
              <a:ext cx="110505" cy="110505"/>
            </a:xfrm>
            <a:custGeom>
              <a:avLst/>
              <a:gdLst/>
              <a:ahLst/>
              <a:cxnLst/>
              <a:rect l="l" t="t" r="r" b="b"/>
              <a:pathLst>
                <a:path w="2223" h="2223" extrusionOk="0">
                  <a:moveTo>
                    <a:pt x="1650" y="236"/>
                  </a:moveTo>
                  <a:lnTo>
                    <a:pt x="1717" y="371"/>
                  </a:lnTo>
                  <a:lnTo>
                    <a:pt x="1785" y="707"/>
                  </a:lnTo>
                  <a:lnTo>
                    <a:pt x="1953" y="1482"/>
                  </a:lnTo>
                  <a:lnTo>
                    <a:pt x="1246" y="1717"/>
                  </a:lnTo>
                  <a:lnTo>
                    <a:pt x="539" y="1953"/>
                  </a:lnTo>
                  <a:lnTo>
                    <a:pt x="371" y="1381"/>
                  </a:lnTo>
                  <a:lnTo>
                    <a:pt x="270" y="943"/>
                  </a:lnTo>
                  <a:lnTo>
                    <a:pt x="236" y="808"/>
                  </a:lnTo>
                  <a:lnTo>
                    <a:pt x="236" y="741"/>
                  </a:lnTo>
                  <a:lnTo>
                    <a:pt x="943" y="438"/>
                  </a:lnTo>
                  <a:lnTo>
                    <a:pt x="1280" y="303"/>
                  </a:lnTo>
                  <a:lnTo>
                    <a:pt x="1650" y="236"/>
                  </a:lnTo>
                  <a:close/>
                  <a:moveTo>
                    <a:pt x="1751" y="0"/>
                  </a:moveTo>
                  <a:lnTo>
                    <a:pt x="1347" y="34"/>
                  </a:lnTo>
                  <a:lnTo>
                    <a:pt x="909" y="135"/>
                  </a:lnTo>
                  <a:lnTo>
                    <a:pt x="505" y="337"/>
                  </a:lnTo>
                  <a:lnTo>
                    <a:pt x="337" y="438"/>
                  </a:lnTo>
                  <a:lnTo>
                    <a:pt x="169" y="539"/>
                  </a:lnTo>
                  <a:lnTo>
                    <a:pt x="101" y="539"/>
                  </a:lnTo>
                  <a:lnTo>
                    <a:pt x="34" y="573"/>
                  </a:lnTo>
                  <a:lnTo>
                    <a:pt x="0" y="606"/>
                  </a:lnTo>
                  <a:lnTo>
                    <a:pt x="0" y="674"/>
                  </a:lnTo>
                  <a:lnTo>
                    <a:pt x="0" y="775"/>
                  </a:lnTo>
                  <a:lnTo>
                    <a:pt x="68" y="1010"/>
                  </a:lnTo>
                  <a:lnTo>
                    <a:pt x="337" y="2121"/>
                  </a:lnTo>
                  <a:lnTo>
                    <a:pt x="337" y="2189"/>
                  </a:lnTo>
                  <a:lnTo>
                    <a:pt x="371" y="2222"/>
                  </a:lnTo>
                  <a:lnTo>
                    <a:pt x="472" y="2222"/>
                  </a:lnTo>
                  <a:lnTo>
                    <a:pt x="1313" y="1953"/>
                  </a:lnTo>
                  <a:lnTo>
                    <a:pt x="2121" y="1684"/>
                  </a:lnTo>
                  <a:lnTo>
                    <a:pt x="2189" y="1650"/>
                  </a:lnTo>
                  <a:lnTo>
                    <a:pt x="2222" y="1616"/>
                  </a:lnTo>
                  <a:lnTo>
                    <a:pt x="2222" y="1549"/>
                  </a:lnTo>
                  <a:lnTo>
                    <a:pt x="2222" y="1482"/>
                  </a:lnTo>
                  <a:lnTo>
                    <a:pt x="2088" y="1212"/>
                  </a:lnTo>
                  <a:lnTo>
                    <a:pt x="2054" y="909"/>
                  </a:lnTo>
                  <a:lnTo>
                    <a:pt x="1953" y="270"/>
                  </a:lnTo>
                  <a:lnTo>
                    <a:pt x="1919" y="202"/>
                  </a:lnTo>
                  <a:lnTo>
                    <a:pt x="1886" y="101"/>
                  </a:lnTo>
                  <a:lnTo>
                    <a:pt x="1818"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5" name="Google Shape;255;p3"/>
            <p:cNvSpPr/>
            <p:nvPr/>
          </p:nvSpPr>
          <p:spPr>
            <a:xfrm>
              <a:off x="6105391" y="4620892"/>
              <a:ext cx="30174" cy="48567"/>
            </a:xfrm>
            <a:custGeom>
              <a:avLst/>
              <a:gdLst/>
              <a:ahLst/>
              <a:cxnLst/>
              <a:rect l="l" t="t" r="r" b="b"/>
              <a:pathLst>
                <a:path w="607" h="977" extrusionOk="0">
                  <a:moveTo>
                    <a:pt x="270" y="1"/>
                  </a:moveTo>
                  <a:lnTo>
                    <a:pt x="135" y="102"/>
                  </a:lnTo>
                  <a:lnTo>
                    <a:pt x="34" y="236"/>
                  </a:lnTo>
                  <a:lnTo>
                    <a:pt x="1" y="371"/>
                  </a:lnTo>
                  <a:lnTo>
                    <a:pt x="1" y="405"/>
                  </a:lnTo>
                  <a:lnTo>
                    <a:pt x="34" y="405"/>
                  </a:lnTo>
                  <a:lnTo>
                    <a:pt x="169" y="304"/>
                  </a:lnTo>
                  <a:lnTo>
                    <a:pt x="270" y="236"/>
                  </a:lnTo>
                  <a:lnTo>
                    <a:pt x="304" y="203"/>
                  </a:lnTo>
                  <a:lnTo>
                    <a:pt x="270" y="270"/>
                  </a:lnTo>
                  <a:lnTo>
                    <a:pt x="203" y="405"/>
                  </a:lnTo>
                  <a:lnTo>
                    <a:pt x="203" y="472"/>
                  </a:lnTo>
                  <a:lnTo>
                    <a:pt x="236" y="539"/>
                  </a:lnTo>
                  <a:lnTo>
                    <a:pt x="405" y="539"/>
                  </a:lnTo>
                  <a:lnTo>
                    <a:pt x="405" y="640"/>
                  </a:lnTo>
                  <a:lnTo>
                    <a:pt x="270" y="708"/>
                  </a:lnTo>
                  <a:lnTo>
                    <a:pt x="102" y="809"/>
                  </a:lnTo>
                  <a:lnTo>
                    <a:pt x="34" y="842"/>
                  </a:lnTo>
                  <a:lnTo>
                    <a:pt x="68" y="910"/>
                  </a:lnTo>
                  <a:lnTo>
                    <a:pt x="102" y="943"/>
                  </a:lnTo>
                  <a:lnTo>
                    <a:pt x="169" y="977"/>
                  </a:lnTo>
                  <a:lnTo>
                    <a:pt x="337" y="910"/>
                  </a:lnTo>
                  <a:lnTo>
                    <a:pt x="472" y="809"/>
                  </a:lnTo>
                  <a:lnTo>
                    <a:pt x="573" y="674"/>
                  </a:lnTo>
                  <a:lnTo>
                    <a:pt x="607" y="607"/>
                  </a:lnTo>
                  <a:lnTo>
                    <a:pt x="607" y="506"/>
                  </a:lnTo>
                  <a:lnTo>
                    <a:pt x="573" y="438"/>
                  </a:lnTo>
                  <a:lnTo>
                    <a:pt x="539" y="405"/>
                  </a:lnTo>
                  <a:lnTo>
                    <a:pt x="438" y="337"/>
                  </a:lnTo>
                  <a:lnTo>
                    <a:pt x="472" y="270"/>
                  </a:lnTo>
                  <a:lnTo>
                    <a:pt x="506" y="169"/>
                  </a:lnTo>
                  <a:lnTo>
                    <a:pt x="472" y="102"/>
                  </a:lnTo>
                  <a:lnTo>
                    <a:pt x="405"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6" name="Google Shape;256;p3"/>
            <p:cNvSpPr/>
            <p:nvPr/>
          </p:nvSpPr>
          <p:spPr>
            <a:xfrm>
              <a:off x="5961481" y="4545581"/>
              <a:ext cx="28484" cy="43546"/>
            </a:xfrm>
            <a:custGeom>
              <a:avLst/>
              <a:gdLst/>
              <a:ahLst/>
              <a:cxnLst/>
              <a:rect l="l" t="t" r="r" b="b"/>
              <a:pathLst>
                <a:path w="573" h="876" extrusionOk="0">
                  <a:moveTo>
                    <a:pt x="337" y="0"/>
                  </a:moveTo>
                  <a:lnTo>
                    <a:pt x="236" y="34"/>
                  </a:lnTo>
                  <a:lnTo>
                    <a:pt x="135" y="101"/>
                  </a:lnTo>
                  <a:lnTo>
                    <a:pt x="68" y="169"/>
                  </a:lnTo>
                  <a:lnTo>
                    <a:pt x="0" y="270"/>
                  </a:lnTo>
                  <a:lnTo>
                    <a:pt x="0" y="371"/>
                  </a:lnTo>
                  <a:lnTo>
                    <a:pt x="0" y="472"/>
                  </a:lnTo>
                  <a:lnTo>
                    <a:pt x="68" y="573"/>
                  </a:lnTo>
                  <a:lnTo>
                    <a:pt x="135" y="606"/>
                  </a:lnTo>
                  <a:lnTo>
                    <a:pt x="202" y="573"/>
                  </a:lnTo>
                  <a:lnTo>
                    <a:pt x="303" y="505"/>
                  </a:lnTo>
                  <a:lnTo>
                    <a:pt x="371" y="505"/>
                  </a:lnTo>
                  <a:lnTo>
                    <a:pt x="404" y="573"/>
                  </a:lnTo>
                  <a:lnTo>
                    <a:pt x="371" y="606"/>
                  </a:lnTo>
                  <a:lnTo>
                    <a:pt x="303" y="674"/>
                  </a:lnTo>
                  <a:lnTo>
                    <a:pt x="101" y="674"/>
                  </a:lnTo>
                  <a:lnTo>
                    <a:pt x="34" y="707"/>
                  </a:lnTo>
                  <a:lnTo>
                    <a:pt x="0" y="741"/>
                  </a:lnTo>
                  <a:lnTo>
                    <a:pt x="34" y="775"/>
                  </a:lnTo>
                  <a:lnTo>
                    <a:pt x="101" y="842"/>
                  </a:lnTo>
                  <a:lnTo>
                    <a:pt x="169" y="876"/>
                  </a:lnTo>
                  <a:lnTo>
                    <a:pt x="371" y="842"/>
                  </a:lnTo>
                  <a:lnTo>
                    <a:pt x="438" y="808"/>
                  </a:lnTo>
                  <a:lnTo>
                    <a:pt x="505" y="741"/>
                  </a:lnTo>
                  <a:lnTo>
                    <a:pt x="573" y="640"/>
                  </a:lnTo>
                  <a:lnTo>
                    <a:pt x="573" y="573"/>
                  </a:lnTo>
                  <a:lnTo>
                    <a:pt x="573" y="472"/>
                  </a:lnTo>
                  <a:lnTo>
                    <a:pt x="539" y="404"/>
                  </a:lnTo>
                  <a:lnTo>
                    <a:pt x="472" y="371"/>
                  </a:lnTo>
                  <a:lnTo>
                    <a:pt x="404" y="337"/>
                  </a:lnTo>
                  <a:lnTo>
                    <a:pt x="270" y="337"/>
                  </a:lnTo>
                  <a:lnTo>
                    <a:pt x="169" y="404"/>
                  </a:lnTo>
                  <a:lnTo>
                    <a:pt x="135" y="337"/>
                  </a:lnTo>
                  <a:lnTo>
                    <a:pt x="169" y="303"/>
                  </a:lnTo>
                  <a:lnTo>
                    <a:pt x="270" y="202"/>
                  </a:lnTo>
                  <a:lnTo>
                    <a:pt x="472" y="101"/>
                  </a:lnTo>
                  <a:lnTo>
                    <a:pt x="472" y="68"/>
                  </a:lnTo>
                  <a:lnTo>
                    <a:pt x="438"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7" name="Google Shape;257;p3"/>
            <p:cNvSpPr/>
            <p:nvPr/>
          </p:nvSpPr>
          <p:spPr>
            <a:xfrm>
              <a:off x="5712085" y="4771513"/>
              <a:ext cx="132278" cy="118906"/>
            </a:xfrm>
            <a:custGeom>
              <a:avLst/>
              <a:gdLst/>
              <a:ahLst/>
              <a:cxnLst/>
              <a:rect l="l" t="t" r="r" b="b"/>
              <a:pathLst>
                <a:path w="2661" h="2392" extrusionOk="0">
                  <a:moveTo>
                    <a:pt x="1953" y="304"/>
                  </a:moveTo>
                  <a:lnTo>
                    <a:pt x="2021" y="371"/>
                  </a:lnTo>
                  <a:lnTo>
                    <a:pt x="2088" y="472"/>
                  </a:lnTo>
                  <a:lnTo>
                    <a:pt x="2358" y="1347"/>
                  </a:lnTo>
                  <a:lnTo>
                    <a:pt x="2459" y="1718"/>
                  </a:lnTo>
                  <a:lnTo>
                    <a:pt x="2257" y="1718"/>
                  </a:lnTo>
                  <a:lnTo>
                    <a:pt x="2088" y="1751"/>
                  </a:lnTo>
                  <a:lnTo>
                    <a:pt x="1650" y="1852"/>
                  </a:lnTo>
                  <a:lnTo>
                    <a:pt x="1246" y="1987"/>
                  </a:lnTo>
                  <a:lnTo>
                    <a:pt x="977" y="2088"/>
                  </a:lnTo>
                  <a:lnTo>
                    <a:pt x="876" y="2122"/>
                  </a:lnTo>
                  <a:lnTo>
                    <a:pt x="809" y="2088"/>
                  </a:lnTo>
                  <a:lnTo>
                    <a:pt x="741" y="2054"/>
                  </a:lnTo>
                  <a:lnTo>
                    <a:pt x="708" y="1987"/>
                  </a:lnTo>
                  <a:lnTo>
                    <a:pt x="674" y="1852"/>
                  </a:lnTo>
                  <a:lnTo>
                    <a:pt x="640" y="1684"/>
                  </a:lnTo>
                  <a:lnTo>
                    <a:pt x="438" y="876"/>
                  </a:lnTo>
                  <a:lnTo>
                    <a:pt x="876" y="708"/>
                  </a:lnTo>
                  <a:lnTo>
                    <a:pt x="1213" y="607"/>
                  </a:lnTo>
                  <a:lnTo>
                    <a:pt x="1381" y="573"/>
                  </a:lnTo>
                  <a:lnTo>
                    <a:pt x="1549" y="472"/>
                  </a:lnTo>
                  <a:lnTo>
                    <a:pt x="1718" y="371"/>
                  </a:lnTo>
                  <a:lnTo>
                    <a:pt x="1852" y="304"/>
                  </a:lnTo>
                  <a:close/>
                  <a:moveTo>
                    <a:pt x="2021" y="1"/>
                  </a:moveTo>
                  <a:lnTo>
                    <a:pt x="1785" y="102"/>
                  </a:lnTo>
                  <a:lnTo>
                    <a:pt x="1583" y="203"/>
                  </a:lnTo>
                  <a:lnTo>
                    <a:pt x="1347" y="337"/>
                  </a:lnTo>
                  <a:lnTo>
                    <a:pt x="1145" y="405"/>
                  </a:lnTo>
                  <a:lnTo>
                    <a:pt x="573" y="607"/>
                  </a:lnTo>
                  <a:lnTo>
                    <a:pt x="304" y="708"/>
                  </a:lnTo>
                  <a:lnTo>
                    <a:pt x="34" y="842"/>
                  </a:lnTo>
                  <a:lnTo>
                    <a:pt x="1" y="910"/>
                  </a:lnTo>
                  <a:lnTo>
                    <a:pt x="1" y="977"/>
                  </a:lnTo>
                  <a:lnTo>
                    <a:pt x="68" y="1044"/>
                  </a:lnTo>
                  <a:lnTo>
                    <a:pt x="135" y="1044"/>
                  </a:lnTo>
                  <a:lnTo>
                    <a:pt x="304" y="943"/>
                  </a:lnTo>
                  <a:lnTo>
                    <a:pt x="337" y="1280"/>
                  </a:lnTo>
                  <a:lnTo>
                    <a:pt x="405" y="1617"/>
                  </a:lnTo>
                  <a:lnTo>
                    <a:pt x="607" y="2290"/>
                  </a:lnTo>
                  <a:lnTo>
                    <a:pt x="640" y="2357"/>
                  </a:lnTo>
                  <a:lnTo>
                    <a:pt x="708" y="2391"/>
                  </a:lnTo>
                  <a:lnTo>
                    <a:pt x="943" y="2324"/>
                  </a:lnTo>
                  <a:lnTo>
                    <a:pt x="1179" y="2256"/>
                  </a:lnTo>
                  <a:lnTo>
                    <a:pt x="1617" y="2088"/>
                  </a:lnTo>
                  <a:lnTo>
                    <a:pt x="2021" y="1987"/>
                  </a:lnTo>
                  <a:lnTo>
                    <a:pt x="2459" y="1953"/>
                  </a:lnTo>
                  <a:lnTo>
                    <a:pt x="2560" y="1920"/>
                  </a:lnTo>
                  <a:lnTo>
                    <a:pt x="2627" y="1886"/>
                  </a:lnTo>
                  <a:lnTo>
                    <a:pt x="2661" y="1785"/>
                  </a:lnTo>
                  <a:lnTo>
                    <a:pt x="2661" y="1684"/>
                  </a:lnTo>
                  <a:lnTo>
                    <a:pt x="2627" y="1482"/>
                  </a:lnTo>
                  <a:lnTo>
                    <a:pt x="2391" y="775"/>
                  </a:lnTo>
                  <a:lnTo>
                    <a:pt x="2122" y="68"/>
                  </a:lnTo>
                  <a:lnTo>
                    <a:pt x="2088"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8" name="Google Shape;258;p3"/>
            <p:cNvSpPr/>
            <p:nvPr/>
          </p:nvSpPr>
          <p:spPr>
            <a:xfrm>
              <a:off x="5979873" y="4640974"/>
              <a:ext cx="48567" cy="43546"/>
            </a:xfrm>
            <a:custGeom>
              <a:avLst/>
              <a:gdLst/>
              <a:ahLst/>
              <a:cxnLst/>
              <a:rect l="l" t="t" r="r" b="b"/>
              <a:pathLst>
                <a:path w="977" h="876" extrusionOk="0">
                  <a:moveTo>
                    <a:pt x="304" y="1"/>
                  </a:moveTo>
                  <a:lnTo>
                    <a:pt x="203" y="68"/>
                  </a:lnTo>
                  <a:lnTo>
                    <a:pt x="102" y="135"/>
                  </a:lnTo>
                  <a:lnTo>
                    <a:pt x="1" y="270"/>
                  </a:lnTo>
                  <a:lnTo>
                    <a:pt x="34" y="304"/>
                  </a:lnTo>
                  <a:lnTo>
                    <a:pt x="68" y="304"/>
                  </a:lnTo>
                  <a:lnTo>
                    <a:pt x="203" y="236"/>
                  </a:lnTo>
                  <a:lnTo>
                    <a:pt x="371" y="203"/>
                  </a:lnTo>
                  <a:lnTo>
                    <a:pt x="337" y="371"/>
                  </a:lnTo>
                  <a:lnTo>
                    <a:pt x="304" y="506"/>
                  </a:lnTo>
                  <a:lnTo>
                    <a:pt x="236" y="640"/>
                  </a:lnTo>
                  <a:lnTo>
                    <a:pt x="236" y="741"/>
                  </a:lnTo>
                  <a:lnTo>
                    <a:pt x="270" y="809"/>
                  </a:lnTo>
                  <a:lnTo>
                    <a:pt x="304" y="876"/>
                  </a:lnTo>
                  <a:lnTo>
                    <a:pt x="573" y="876"/>
                  </a:lnTo>
                  <a:lnTo>
                    <a:pt x="910" y="809"/>
                  </a:lnTo>
                  <a:lnTo>
                    <a:pt x="943" y="775"/>
                  </a:lnTo>
                  <a:lnTo>
                    <a:pt x="977" y="741"/>
                  </a:lnTo>
                  <a:lnTo>
                    <a:pt x="977" y="674"/>
                  </a:lnTo>
                  <a:lnTo>
                    <a:pt x="910" y="573"/>
                  </a:lnTo>
                  <a:lnTo>
                    <a:pt x="842" y="573"/>
                  </a:lnTo>
                  <a:lnTo>
                    <a:pt x="573" y="640"/>
                  </a:lnTo>
                  <a:lnTo>
                    <a:pt x="472" y="674"/>
                  </a:lnTo>
                  <a:lnTo>
                    <a:pt x="438" y="674"/>
                  </a:lnTo>
                  <a:lnTo>
                    <a:pt x="472" y="607"/>
                  </a:lnTo>
                  <a:lnTo>
                    <a:pt x="539" y="371"/>
                  </a:lnTo>
                  <a:lnTo>
                    <a:pt x="573" y="102"/>
                  </a:lnTo>
                  <a:lnTo>
                    <a:pt x="539"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9" name="Google Shape;259;p3"/>
            <p:cNvSpPr/>
            <p:nvPr/>
          </p:nvSpPr>
          <p:spPr>
            <a:xfrm>
              <a:off x="5829252" y="4748099"/>
              <a:ext cx="132278" cy="105485"/>
            </a:xfrm>
            <a:custGeom>
              <a:avLst/>
              <a:gdLst/>
              <a:ahLst/>
              <a:cxnLst/>
              <a:rect l="l" t="t" r="r" b="b"/>
              <a:pathLst>
                <a:path w="2661" h="2122" extrusionOk="0">
                  <a:moveTo>
                    <a:pt x="2122" y="236"/>
                  </a:moveTo>
                  <a:lnTo>
                    <a:pt x="2189" y="303"/>
                  </a:lnTo>
                  <a:lnTo>
                    <a:pt x="2256" y="438"/>
                  </a:lnTo>
                  <a:lnTo>
                    <a:pt x="2290" y="606"/>
                  </a:lnTo>
                  <a:lnTo>
                    <a:pt x="2391" y="1111"/>
                  </a:lnTo>
                  <a:lnTo>
                    <a:pt x="2391" y="1246"/>
                  </a:lnTo>
                  <a:lnTo>
                    <a:pt x="2391" y="1347"/>
                  </a:lnTo>
                  <a:lnTo>
                    <a:pt x="2357" y="1448"/>
                  </a:lnTo>
                  <a:lnTo>
                    <a:pt x="2324" y="1515"/>
                  </a:lnTo>
                  <a:lnTo>
                    <a:pt x="2189" y="1650"/>
                  </a:lnTo>
                  <a:lnTo>
                    <a:pt x="2021" y="1751"/>
                  </a:lnTo>
                  <a:lnTo>
                    <a:pt x="1819" y="1818"/>
                  </a:lnTo>
                  <a:lnTo>
                    <a:pt x="1617" y="1852"/>
                  </a:lnTo>
                  <a:lnTo>
                    <a:pt x="1179" y="1886"/>
                  </a:lnTo>
                  <a:lnTo>
                    <a:pt x="1044" y="1886"/>
                  </a:lnTo>
                  <a:lnTo>
                    <a:pt x="943" y="1785"/>
                  </a:lnTo>
                  <a:lnTo>
                    <a:pt x="842" y="1650"/>
                  </a:lnTo>
                  <a:lnTo>
                    <a:pt x="775" y="1515"/>
                  </a:lnTo>
                  <a:lnTo>
                    <a:pt x="674" y="1145"/>
                  </a:lnTo>
                  <a:lnTo>
                    <a:pt x="607" y="775"/>
                  </a:lnTo>
                  <a:lnTo>
                    <a:pt x="1112" y="640"/>
                  </a:lnTo>
                  <a:lnTo>
                    <a:pt x="1583" y="472"/>
                  </a:lnTo>
                  <a:lnTo>
                    <a:pt x="2054" y="236"/>
                  </a:lnTo>
                  <a:close/>
                  <a:moveTo>
                    <a:pt x="1987" y="0"/>
                  </a:moveTo>
                  <a:lnTo>
                    <a:pt x="1650" y="169"/>
                  </a:lnTo>
                  <a:lnTo>
                    <a:pt x="1381" y="303"/>
                  </a:lnTo>
                  <a:lnTo>
                    <a:pt x="1112" y="404"/>
                  </a:lnTo>
                  <a:lnTo>
                    <a:pt x="539" y="539"/>
                  </a:lnTo>
                  <a:lnTo>
                    <a:pt x="472" y="438"/>
                  </a:lnTo>
                  <a:lnTo>
                    <a:pt x="472" y="472"/>
                  </a:lnTo>
                  <a:lnTo>
                    <a:pt x="438" y="539"/>
                  </a:lnTo>
                  <a:lnTo>
                    <a:pt x="102" y="640"/>
                  </a:lnTo>
                  <a:lnTo>
                    <a:pt x="34" y="640"/>
                  </a:lnTo>
                  <a:lnTo>
                    <a:pt x="1" y="674"/>
                  </a:lnTo>
                  <a:lnTo>
                    <a:pt x="1" y="775"/>
                  </a:lnTo>
                  <a:lnTo>
                    <a:pt x="68" y="842"/>
                  </a:lnTo>
                  <a:lnTo>
                    <a:pt x="135" y="842"/>
                  </a:lnTo>
                  <a:lnTo>
                    <a:pt x="405" y="808"/>
                  </a:lnTo>
                  <a:lnTo>
                    <a:pt x="438" y="1179"/>
                  </a:lnTo>
                  <a:lnTo>
                    <a:pt x="539" y="1583"/>
                  </a:lnTo>
                  <a:lnTo>
                    <a:pt x="640" y="1751"/>
                  </a:lnTo>
                  <a:lnTo>
                    <a:pt x="708" y="1886"/>
                  </a:lnTo>
                  <a:lnTo>
                    <a:pt x="809" y="2020"/>
                  </a:lnTo>
                  <a:lnTo>
                    <a:pt x="943" y="2088"/>
                  </a:lnTo>
                  <a:lnTo>
                    <a:pt x="1179" y="2121"/>
                  </a:lnTo>
                  <a:lnTo>
                    <a:pt x="1415" y="2121"/>
                  </a:lnTo>
                  <a:lnTo>
                    <a:pt x="1650" y="2088"/>
                  </a:lnTo>
                  <a:lnTo>
                    <a:pt x="1852" y="2054"/>
                  </a:lnTo>
                  <a:lnTo>
                    <a:pt x="2223" y="1987"/>
                  </a:lnTo>
                  <a:lnTo>
                    <a:pt x="2391" y="1919"/>
                  </a:lnTo>
                  <a:lnTo>
                    <a:pt x="2458" y="1886"/>
                  </a:lnTo>
                  <a:lnTo>
                    <a:pt x="2526" y="1818"/>
                  </a:lnTo>
                  <a:lnTo>
                    <a:pt x="2627" y="1616"/>
                  </a:lnTo>
                  <a:lnTo>
                    <a:pt x="2660" y="1448"/>
                  </a:lnTo>
                  <a:lnTo>
                    <a:pt x="2627" y="1246"/>
                  </a:lnTo>
                  <a:lnTo>
                    <a:pt x="2593" y="1044"/>
                  </a:lnTo>
                  <a:lnTo>
                    <a:pt x="2526" y="505"/>
                  </a:lnTo>
                  <a:lnTo>
                    <a:pt x="2458" y="236"/>
                  </a:lnTo>
                  <a:lnTo>
                    <a:pt x="2391" y="135"/>
                  </a:lnTo>
                  <a:lnTo>
                    <a:pt x="2324" y="34"/>
                  </a:lnTo>
                  <a:lnTo>
                    <a:pt x="22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0" name="Google Shape;260;p3"/>
            <p:cNvSpPr/>
            <p:nvPr/>
          </p:nvSpPr>
          <p:spPr>
            <a:xfrm>
              <a:off x="5676941" y="4572375"/>
              <a:ext cx="115526" cy="97084"/>
            </a:xfrm>
            <a:custGeom>
              <a:avLst/>
              <a:gdLst/>
              <a:ahLst/>
              <a:cxnLst/>
              <a:rect l="l" t="t" r="r" b="b"/>
              <a:pathLst>
                <a:path w="2324" h="1953" extrusionOk="0">
                  <a:moveTo>
                    <a:pt x="1650" y="236"/>
                  </a:moveTo>
                  <a:lnTo>
                    <a:pt x="1718" y="269"/>
                  </a:lnTo>
                  <a:lnTo>
                    <a:pt x="1785" y="303"/>
                  </a:lnTo>
                  <a:lnTo>
                    <a:pt x="1886" y="438"/>
                  </a:lnTo>
                  <a:lnTo>
                    <a:pt x="1987" y="606"/>
                  </a:lnTo>
                  <a:lnTo>
                    <a:pt x="2021" y="808"/>
                  </a:lnTo>
                  <a:lnTo>
                    <a:pt x="2088" y="1010"/>
                  </a:lnTo>
                  <a:lnTo>
                    <a:pt x="2122" y="1414"/>
                  </a:lnTo>
                  <a:lnTo>
                    <a:pt x="1516" y="1549"/>
                  </a:lnTo>
                  <a:lnTo>
                    <a:pt x="910" y="1684"/>
                  </a:lnTo>
                  <a:lnTo>
                    <a:pt x="472" y="1684"/>
                  </a:lnTo>
                  <a:lnTo>
                    <a:pt x="371" y="1381"/>
                  </a:lnTo>
                  <a:lnTo>
                    <a:pt x="169" y="741"/>
                  </a:lnTo>
                  <a:lnTo>
                    <a:pt x="809" y="471"/>
                  </a:lnTo>
                  <a:lnTo>
                    <a:pt x="1112" y="337"/>
                  </a:lnTo>
                  <a:lnTo>
                    <a:pt x="1482" y="236"/>
                  </a:lnTo>
                  <a:close/>
                  <a:moveTo>
                    <a:pt x="1684" y="0"/>
                  </a:moveTo>
                  <a:lnTo>
                    <a:pt x="1482" y="34"/>
                  </a:lnTo>
                  <a:lnTo>
                    <a:pt x="1112" y="168"/>
                  </a:lnTo>
                  <a:lnTo>
                    <a:pt x="607" y="370"/>
                  </a:lnTo>
                  <a:lnTo>
                    <a:pt x="102" y="606"/>
                  </a:lnTo>
                  <a:lnTo>
                    <a:pt x="68" y="572"/>
                  </a:lnTo>
                  <a:lnTo>
                    <a:pt x="1" y="572"/>
                  </a:lnTo>
                  <a:lnTo>
                    <a:pt x="1" y="640"/>
                  </a:lnTo>
                  <a:lnTo>
                    <a:pt x="34" y="943"/>
                  </a:lnTo>
                  <a:lnTo>
                    <a:pt x="102" y="1280"/>
                  </a:lnTo>
                  <a:lnTo>
                    <a:pt x="304" y="1886"/>
                  </a:lnTo>
                  <a:lnTo>
                    <a:pt x="371" y="1919"/>
                  </a:lnTo>
                  <a:lnTo>
                    <a:pt x="438" y="1953"/>
                  </a:lnTo>
                  <a:lnTo>
                    <a:pt x="876" y="1886"/>
                  </a:lnTo>
                  <a:lnTo>
                    <a:pt x="1347" y="1818"/>
                  </a:lnTo>
                  <a:lnTo>
                    <a:pt x="1819" y="1717"/>
                  </a:lnTo>
                  <a:lnTo>
                    <a:pt x="2256" y="1583"/>
                  </a:lnTo>
                  <a:lnTo>
                    <a:pt x="2324" y="1515"/>
                  </a:lnTo>
                  <a:lnTo>
                    <a:pt x="2324" y="1448"/>
                  </a:lnTo>
                  <a:lnTo>
                    <a:pt x="2088" y="370"/>
                  </a:lnTo>
                  <a:lnTo>
                    <a:pt x="2021" y="135"/>
                  </a:lnTo>
                  <a:lnTo>
                    <a:pt x="1953" y="67"/>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1" name="Google Shape;261;p3"/>
            <p:cNvSpPr/>
            <p:nvPr/>
          </p:nvSpPr>
          <p:spPr>
            <a:xfrm>
              <a:off x="5760652" y="4811678"/>
              <a:ext cx="38525" cy="48616"/>
            </a:xfrm>
            <a:custGeom>
              <a:avLst/>
              <a:gdLst/>
              <a:ahLst/>
              <a:cxnLst/>
              <a:rect l="l" t="t" r="r" b="b"/>
              <a:pathLst>
                <a:path w="775" h="978" extrusionOk="0">
                  <a:moveTo>
                    <a:pt x="741" y="1"/>
                  </a:moveTo>
                  <a:lnTo>
                    <a:pt x="673" y="34"/>
                  </a:lnTo>
                  <a:lnTo>
                    <a:pt x="606" y="34"/>
                  </a:lnTo>
                  <a:lnTo>
                    <a:pt x="505" y="135"/>
                  </a:lnTo>
                  <a:lnTo>
                    <a:pt x="269" y="472"/>
                  </a:lnTo>
                  <a:lnTo>
                    <a:pt x="67" y="708"/>
                  </a:lnTo>
                  <a:lnTo>
                    <a:pt x="0" y="809"/>
                  </a:lnTo>
                  <a:lnTo>
                    <a:pt x="0" y="876"/>
                  </a:lnTo>
                  <a:lnTo>
                    <a:pt x="0" y="977"/>
                  </a:lnTo>
                  <a:lnTo>
                    <a:pt x="67" y="977"/>
                  </a:lnTo>
                  <a:lnTo>
                    <a:pt x="135" y="943"/>
                  </a:lnTo>
                  <a:lnTo>
                    <a:pt x="269" y="809"/>
                  </a:lnTo>
                  <a:lnTo>
                    <a:pt x="471" y="573"/>
                  </a:lnTo>
                  <a:lnTo>
                    <a:pt x="673" y="337"/>
                  </a:lnTo>
                  <a:lnTo>
                    <a:pt x="774" y="203"/>
                  </a:lnTo>
                  <a:lnTo>
                    <a:pt x="774" y="135"/>
                  </a:lnTo>
                  <a:lnTo>
                    <a:pt x="774" y="68"/>
                  </a:lnTo>
                  <a:lnTo>
                    <a:pt x="774"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2" name="Google Shape;262;p3"/>
            <p:cNvSpPr/>
            <p:nvPr/>
          </p:nvSpPr>
          <p:spPr>
            <a:xfrm>
              <a:off x="5690362" y="4667768"/>
              <a:ext cx="123877" cy="113836"/>
            </a:xfrm>
            <a:custGeom>
              <a:avLst/>
              <a:gdLst/>
              <a:ahLst/>
              <a:cxnLst/>
              <a:rect l="l" t="t" r="r" b="b"/>
              <a:pathLst>
                <a:path w="2492" h="2290" extrusionOk="0">
                  <a:moveTo>
                    <a:pt x="2087" y="270"/>
                  </a:moveTo>
                  <a:lnTo>
                    <a:pt x="2155" y="505"/>
                  </a:lnTo>
                  <a:lnTo>
                    <a:pt x="2188" y="741"/>
                  </a:lnTo>
                  <a:lnTo>
                    <a:pt x="2222" y="1212"/>
                  </a:lnTo>
                  <a:lnTo>
                    <a:pt x="2222" y="1381"/>
                  </a:lnTo>
                  <a:lnTo>
                    <a:pt x="2155" y="1515"/>
                  </a:lnTo>
                  <a:lnTo>
                    <a:pt x="2054" y="1583"/>
                  </a:lnTo>
                  <a:lnTo>
                    <a:pt x="1919" y="1650"/>
                  </a:lnTo>
                  <a:lnTo>
                    <a:pt x="1616" y="1751"/>
                  </a:lnTo>
                  <a:lnTo>
                    <a:pt x="1481" y="1818"/>
                  </a:lnTo>
                  <a:lnTo>
                    <a:pt x="1347" y="1886"/>
                  </a:lnTo>
                  <a:lnTo>
                    <a:pt x="1212" y="1953"/>
                  </a:lnTo>
                  <a:lnTo>
                    <a:pt x="976" y="2054"/>
                  </a:lnTo>
                  <a:lnTo>
                    <a:pt x="741" y="2088"/>
                  </a:lnTo>
                  <a:lnTo>
                    <a:pt x="673" y="2054"/>
                  </a:lnTo>
                  <a:lnTo>
                    <a:pt x="606" y="1987"/>
                  </a:lnTo>
                  <a:lnTo>
                    <a:pt x="505" y="1549"/>
                  </a:lnTo>
                  <a:lnTo>
                    <a:pt x="438" y="1179"/>
                  </a:lnTo>
                  <a:lnTo>
                    <a:pt x="337" y="808"/>
                  </a:lnTo>
                  <a:lnTo>
                    <a:pt x="572" y="674"/>
                  </a:lnTo>
                  <a:lnTo>
                    <a:pt x="808" y="606"/>
                  </a:lnTo>
                  <a:lnTo>
                    <a:pt x="1077" y="539"/>
                  </a:lnTo>
                  <a:lnTo>
                    <a:pt x="1347" y="472"/>
                  </a:lnTo>
                  <a:lnTo>
                    <a:pt x="1751" y="438"/>
                  </a:lnTo>
                  <a:lnTo>
                    <a:pt x="1919" y="371"/>
                  </a:lnTo>
                  <a:lnTo>
                    <a:pt x="2087" y="270"/>
                  </a:lnTo>
                  <a:close/>
                  <a:moveTo>
                    <a:pt x="2087" y="0"/>
                  </a:moveTo>
                  <a:lnTo>
                    <a:pt x="2054" y="34"/>
                  </a:lnTo>
                  <a:lnTo>
                    <a:pt x="1953" y="101"/>
                  </a:lnTo>
                  <a:lnTo>
                    <a:pt x="1818" y="169"/>
                  </a:lnTo>
                  <a:lnTo>
                    <a:pt x="1549" y="270"/>
                  </a:lnTo>
                  <a:lnTo>
                    <a:pt x="1279" y="303"/>
                  </a:lnTo>
                  <a:lnTo>
                    <a:pt x="976" y="337"/>
                  </a:lnTo>
                  <a:lnTo>
                    <a:pt x="707" y="371"/>
                  </a:lnTo>
                  <a:lnTo>
                    <a:pt x="438" y="438"/>
                  </a:lnTo>
                  <a:lnTo>
                    <a:pt x="303" y="505"/>
                  </a:lnTo>
                  <a:lnTo>
                    <a:pt x="202" y="606"/>
                  </a:lnTo>
                  <a:lnTo>
                    <a:pt x="101" y="674"/>
                  </a:lnTo>
                  <a:lnTo>
                    <a:pt x="0" y="808"/>
                  </a:lnTo>
                  <a:lnTo>
                    <a:pt x="0" y="876"/>
                  </a:lnTo>
                  <a:lnTo>
                    <a:pt x="34" y="909"/>
                  </a:lnTo>
                  <a:lnTo>
                    <a:pt x="67" y="943"/>
                  </a:lnTo>
                  <a:lnTo>
                    <a:pt x="135" y="909"/>
                  </a:lnTo>
                  <a:lnTo>
                    <a:pt x="236" y="876"/>
                  </a:lnTo>
                  <a:lnTo>
                    <a:pt x="236" y="1179"/>
                  </a:lnTo>
                  <a:lnTo>
                    <a:pt x="269" y="1515"/>
                  </a:lnTo>
                  <a:lnTo>
                    <a:pt x="337" y="1818"/>
                  </a:lnTo>
                  <a:lnTo>
                    <a:pt x="438" y="2121"/>
                  </a:lnTo>
                  <a:lnTo>
                    <a:pt x="505" y="2222"/>
                  </a:lnTo>
                  <a:lnTo>
                    <a:pt x="572" y="2290"/>
                  </a:lnTo>
                  <a:lnTo>
                    <a:pt x="842" y="2290"/>
                  </a:lnTo>
                  <a:lnTo>
                    <a:pt x="1111" y="2222"/>
                  </a:lnTo>
                  <a:lnTo>
                    <a:pt x="1313" y="2155"/>
                  </a:lnTo>
                  <a:lnTo>
                    <a:pt x="1481" y="2088"/>
                  </a:lnTo>
                  <a:lnTo>
                    <a:pt x="1650" y="2020"/>
                  </a:lnTo>
                  <a:lnTo>
                    <a:pt x="1953" y="1953"/>
                  </a:lnTo>
                  <a:lnTo>
                    <a:pt x="2087" y="1886"/>
                  </a:lnTo>
                  <a:lnTo>
                    <a:pt x="2222" y="1785"/>
                  </a:lnTo>
                  <a:lnTo>
                    <a:pt x="2323" y="1684"/>
                  </a:lnTo>
                  <a:lnTo>
                    <a:pt x="2424" y="1515"/>
                  </a:lnTo>
                  <a:lnTo>
                    <a:pt x="2458" y="1347"/>
                  </a:lnTo>
                  <a:lnTo>
                    <a:pt x="2491" y="1145"/>
                  </a:lnTo>
                  <a:lnTo>
                    <a:pt x="2458" y="775"/>
                  </a:lnTo>
                  <a:lnTo>
                    <a:pt x="2357" y="371"/>
                  </a:lnTo>
                  <a:lnTo>
                    <a:pt x="2222" y="34"/>
                  </a:lnTo>
                  <a:lnTo>
                    <a:pt x="21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3" name="Google Shape;263;p3"/>
            <p:cNvSpPr/>
            <p:nvPr/>
          </p:nvSpPr>
          <p:spPr>
            <a:xfrm>
              <a:off x="5891191" y="4783244"/>
              <a:ext cx="28484" cy="46926"/>
            </a:xfrm>
            <a:custGeom>
              <a:avLst/>
              <a:gdLst/>
              <a:ahLst/>
              <a:cxnLst/>
              <a:rect l="l" t="t" r="r" b="b"/>
              <a:pathLst>
                <a:path w="573" h="944" extrusionOk="0">
                  <a:moveTo>
                    <a:pt x="337" y="236"/>
                  </a:moveTo>
                  <a:lnTo>
                    <a:pt x="337" y="472"/>
                  </a:lnTo>
                  <a:lnTo>
                    <a:pt x="270" y="707"/>
                  </a:lnTo>
                  <a:lnTo>
                    <a:pt x="236" y="707"/>
                  </a:lnTo>
                  <a:lnTo>
                    <a:pt x="202" y="539"/>
                  </a:lnTo>
                  <a:lnTo>
                    <a:pt x="236" y="404"/>
                  </a:lnTo>
                  <a:lnTo>
                    <a:pt x="270" y="303"/>
                  </a:lnTo>
                  <a:lnTo>
                    <a:pt x="337" y="236"/>
                  </a:lnTo>
                  <a:close/>
                  <a:moveTo>
                    <a:pt x="303" y="0"/>
                  </a:moveTo>
                  <a:lnTo>
                    <a:pt x="202" y="68"/>
                  </a:lnTo>
                  <a:lnTo>
                    <a:pt x="135" y="135"/>
                  </a:lnTo>
                  <a:lnTo>
                    <a:pt x="68" y="270"/>
                  </a:lnTo>
                  <a:lnTo>
                    <a:pt x="34" y="371"/>
                  </a:lnTo>
                  <a:lnTo>
                    <a:pt x="0" y="505"/>
                  </a:lnTo>
                  <a:lnTo>
                    <a:pt x="0" y="640"/>
                  </a:lnTo>
                  <a:lnTo>
                    <a:pt x="34" y="775"/>
                  </a:lnTo>
                  <a:lnTo>
                    <a:pt x="101" y="876"/>
                  </a:lnTo>
                  <a:lnTo>
                    <a:pt x="135" y="909"/>
                  </a:lnTo>
                  <a:lnTo>
                    <a:pt x="202" y="943"/>
                  </a:lnTo>
                  <a:lnTo>
                    <a:pt x="337" y="909"/>
                  </a:lnTo>
                  <a:lnTo>
                    <a:pt x="438" y="842"/>
                  </a:lnTo>
                  <a:lnTo>
                    <a:pt x="472" y="775"/>
                  </a:lnTo>
                  <a:lnTo>
                    <a:pt x="505" y="674"/>
                  </a:lnTo>
                  <a:lnTo>
                    <a:pt x="573" y="404"/>
                  </a:lnTo>
                  <a:lnTo>
                    <a:pt x="573" y="169"/>
                  </a:lnTo>
                  <a:lnTo>
                    <a:pt x="539" y="101"/>
                  </a:lnTo>
                  <a:lnTo>
                    <a:pt x="472" y="68"/>
                  </a:lnTo>
                  <a:lnTo>
                    <a:pt x="404"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4" name="Google Shape;264;p3"/>
            <p:cNvSpPr/>
            <p:nvPr/>
          </p:nvSpPr>
          <p:spPr>
            <a:xfrm>
              <a:off x="6142226" y="4756451"/>
              <a:ext cx="11781" cy="10091"/>
            </a:xfrm>
            <a:custGeom>
              <a:avLst/>
              <a:gdLst/>
              <a:ahLst/>
              <a:cxnLst/>
              <a:rect l="l" t="t" r="r" b="b"/>
              <a:pathLst>
                <a:path w="237" h="203" extrusionOk="0">
                  <a:moveTo>
                    <a:pt x="68" y="1"/>
                  </a:moveTo>
                  <a:lnTo>
                    <a:pt x="34" y="34"/>
                  </a:lnTo>
                  <a:lnTo>
                    <a:pt x="0" y="102"/>
                  </a:lnTo>
                  <a:lnTo>
                    <a:pt x="34" y="169"/>
                  </a:lnTo>
                  <a:lnTo>
                    <a:pt x="68" y="203"/>
                  </a:lnTo>
                  <a:lnTo>
                    <a:pt x="135" y="203"/>
                  </a:lnTo>
                  <a:lnTo>
                    <a:pt x="202" y="169"/>
                  </a:lnTo>
                  <a:lnTo>
                    <a:pt x="236" y="169"/>
                  </a:lnTo>
                  <a:lnTo>
                    <a:pt x="236" y="102"/>
                  </a:lnTo>
                  <a:lnTo>
                    <a:pt x="236" y="68"/>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5" name="Google Shape;265;p3"/>
            <p:cNvSpPr/>
            <p:nvPr/>
          </p:nvSpPr>
          <p:spPr>
            <a:xfrm>
              <a:off x="6083668" y="4687851"/>
              <a:ext cx="117166" cy="107125"/>
            </a:xfrm>
            <a:custGeom>
              <a:avLst/>
              <a:gdLst/>
              <a:ahLst/>
              <a:cxnLst/>
              <a:rect l="l" t="t" r="r" b="b"/>
              <a:pathLst>
                <a:path w="2357" h="2155" extrusionOk="0">
                  <a:moveTo>
                    <a:pt x="1885" y="202"/>
                  </a:moveTo>
                  <a:lnTo>
                    <a:pt x="1986" y="640"/>
                  </a:lnTo>
                  <a:lnTo>
                    <a:pt x="2087" y="1044"/>
                  </a:lnTo>
                  <a:lnTo>
                    <a:pt x="2121" y="1313"/>
                  </a:lnTo>
                  <a:lnTo>
                    <a:pt x="2121" y="1448"/>
                  </a:lnTo>
                  <a:lnTo>
                    <a:pt x="2087" y="1515"/>
                  </a:lnTo>
                  <a:lnTo>
                    <a:pt x="2020" y="1549"/>
                  </a:lnTo>
                  <a:lnTo>
                    <a:pt x="1481" y="1751"/>
                  </a:lnTo>
                  <a:lnTo>
                    <a:pt x="1077" y="1886"/>
                  </a:lnTo>
                  <a:lnTo>
                    <a:pt x="943" y="1919"/>
                  </a:lnTo>
                  <a:lnTo>
                    <a:pt x="808" y="1919"/>
                  </a:lnTo>
                  <a:lnTo>
                    <a:pt x="741" y="1886"/>
                  </a:lnTo>
                  <a:lnTo>
                    <a:pt x="673" y="1751"/>
                  </a:lnTo>
                  <a:lnTo>
                    <a:pt x="640" y="1583"/>
                  </a:lnTo>
                  <a:lnTo>
                    <a:pt x="505" y="1145"/>
                  </a:lnTo>
                  <a:lnTo>
                    <a:pt x="370" y="707"/>
                  </a:lnTo>
                  <a:lnTo>
                    <a:pt x="1885" y="202"/>
                  </a:lnTo>
                  <a:close/>
                  <a:moveTo>
                    <a:pt x="1919" y="0"/>
                  </a:moveTo>
                  <a:lnTo>
                    <a:pt x="1347" y="202"/>
                  </a:lnTo>
                  <a:lnTo>
                    <a:pt x="774" y="371"/>
                  </a:lnTo>
                  <a:lnTo>
                    <a:pt x="370" y="438"/>
                  </a:lnTo>
                  <a:lnTo>
                    <a:pt x="202" y="505"/>
                  </a:lnTo>
                  <a:lnTo>
                    <a:pt x="101" y="573"/>
                  </a:lnTo>
                  <a:lnTo>
                    <a:pt x="34" y="640"/>
                  </a:lnTo>
                  <a:lnTo>
                    <a:pt x="0" y="707"/>
                  </a:lnTo>
                  <a:lnTo>
                    <a:pt x="34" y="775"/>
                  </a:lnTo>
                  <a:lnTo>
                    <a:pt x="34" y="808"/>
                  </a:lnTo>
                  <a:lnTo>
                    <a:pt x="67" y="842"/>
                  </a:lnTo>
                  <a:lnTo>
                    <a:pt x="202" y="842"/>
                  </a:lnTo>
                  <a:lnTo>
                    <a:pt x="236" y="775"/>
                  </a:lnTo>
                  <a:lnTo>
                    <a:pt x="236" y="1078"/>
                  </a:lnTo>
                  <a:lnTo>
                    <a:pt x="303" y="1381"/>
                  </a:lnTo>
                  <a:lnTo>
                    <a:pt x="505" y="1919"/>
                  </a:lnTo>
                  <a:lnTo>
                    <a:pt x="572" y="2054"/>
                  </a:lnTo>
                  <a:lnTo>
                    <a:pt x="673" y="2121"/>
                  </a:lnTo>
                  <a:lnTo>
                    <a:pt x="774" y="2155"/>
                  </a:lnTo>
                  <a:lnTo>
                    <a:pt x="909" y="2155"/>
                  </a:lnTo>
                  <a:lnTo>
                    <a:pt x="1145" y="2088"/>
                  </a:lnTo>
                  <a:lnTo>
                    <a:pt x="1414" y="2020"/>
                  </a:lnTo>
                  <a:lnTo>
                    <a:pt x="1919" y="1852"/>
                  </a:lnTo>
                  <a:lnTo>
                    <a:pt x="2054" y="1785"/>
                  </a:lnTo>
                  <a:lnTo>
                    <a:pt x="2188" y="1717"/>
                  </a:lnTo>
                  <a:lnTo>
                    <a:pt x="2289" y="1650"/>
                  </a:lnTo>
                  <a:lnTo>
                    <a:pt x="2323" y="1549"/>
                  </a:lnTo>
                  <a:lnTo>
                    <a:pt x="2357" y="1381"/>
                  </a:lnTo>
                  <a:lnTo>
                    <a:pt x="2357" y="1179"/>
                  </a:lnTo>
                  <a:lnTo>
                    <a:pt x="2289" y="775"/>
                  </a:lnTo>
                  <a:lnTo>
                    <a:pt x="2155" y="404"/>
                  </a:lnTo>
                  <a:lnTo>
                    <a:pt x="2020" y="68"/>
                  </a:lnTo>
                  <a:lnTo>
                    <a:pt x="19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6" name="Google Shape;266;p3"/>
            <p:cNvSpPr/>
            <p:nvPr/>
          </p:nvSpPr>
          <p:spPr>
            <a:xfrm>
              <a:off x="5966501" y="4714595"/>
              <a:ext cx="127258" cy="110555"/>
            </a:xfrm>
            <a:custGeom>
              <a:avLst/>
              <a:gdLst/>
              <a:ahLst/>
              <a:cxnLst/>
              <a:rect l="l" t="t" r="r" b="b"/>
              <a:pathLst>
                <a:path w="2560" h="2224" extrusionOk="0">
                  <a:moveTo>
                    <a:pt x="1852" y="304"/>
                  </a:moveTo>
                  <a:lnTo>
                    <a:pt x="1953" y="338"/>
                  </a:lnTo>
                  <a:lnTo>
                    <a:pt x="1987" y="371"/>
                  </a:lnTo>
                  <a:lnTo>
                    <a:pt x="2020" y="439"/>
                  </a:lnTo>
                  <a:lnTo>
                    <a:pt x="2020" y="708"/>
                  </a:lnTo>
                  <a:lnTo>
                    <a:pt x="2054" y="977"/>
                  </a:lnTo>
                  <a:lnTo>
                    <a:pt x="2121" y="1247"/>
                  </a:lnTo>
                  <a:lnTo>
                    <a:pt x="2256" y="1482"/>
                  </a:lnTo>
                  <a:lnTo>
                    <a:pt x="1549" y="1752"/>
                  </a:lnTo>
                  <a:lnTo>
                    <a:pt x="1179" y="1886"/>
                  </a:lnTo>
                  <a:lnTo>
                    <a:pt x="808" y="1954"/>
                  </a:lnTo>
                  <a:lnTo>
                    <a:pt x="741" y="1954"/>
                  </a:lnTo>
                  <a:lnTo>
                    <a:pt x="640" y="1853"/>
                  </a:lnTo>
                  <a:lnTo>
                    <a:pt x="573" y="1718"/>
                  </a:lnTo>
                  <a:lnTo>
                    <a:pt x="472" y="1550"/>
                  </a:lnTo>
                  <a:lnTo>
                    <a:pt x="236" y="809"/>
                  </a:lnTo>
                  <a:lnTo>
                    <a:pt x="977" y="540"/>
                  </a:lnTo>
                  <a:lnTo>
                    <a:pt x="1179" y="472"/>
                  </a:lnTo>
                  <a:lnTo>
                    <a:pt x="1549" y="338"/>
                  </a:lnTo>
                  <a:lnTo>
                    <a:pt x="1717" y="304"/>
                  </a:lnTo>
                  <a:close/>
                  <a:moveTo>
                    <a:pt x="1886" y="1"/>
                  </a:moveTo>
                  <a:lnTo>
                    <a:pt x="1717" y="35"/>
                  </a:lnTo>
                  <a:lnTo>
                    <a:pt x="1381" y="136"/>
                  </a:lnTo>
                  <a:lnTo>
                    <a:pt x="68" y="607"/>
                  </a:lnTo>
                  <a:lnTo>
                    <a:pt x="0" y="674"/>
                  </a:lnTo>
                  <a:lnTo>
                    <a:pt x="0" y="742"/>
                  </a:lnTo>
                  <a:lnTo>
                    <a:pt x="34" y="809"/>
                  </a:lnTo>
                  <a:lnTo>
                    <a:pt x="101" y="843"/>
                  </a:lnTo>
                  <a:lnTo>
                    <a:pt x="135" y="1078"/>
                  </a:lnTo>
                  <a:lnTo>
                    <a:pt x="202" y="1280"/>
                  </a:lnTo>
                  <a:lnTo>
                    <a:pt x="337" y="1718"/>
                  </a:lnTo>
                  <a:lnTo>
                    <a:pt x="404" y="1987"/>
                  </a:lnTo>
                  <a:lnTo>
                    <a:pt x="472" y="2122"/>
                  </a:lnTo>
                  <a:lnTo>
                    <a:pt x="505" y="2189"/>
                  </a:lnTo>
                  <a:lnTo>
                    <a:pt x="573" y="2223"/>
                  </a:lnTo>
                  <a:lnTo>
                    <a:pt x="775" y="2223"/>
                  </a:lnTo>
                  <a:lnTo>
                    <a:pt x="977" y="2189"/>
                  </a:lnTo>
                  <a:lnTo>
                    <a:pt x="1414" y="2088"/>
                  </a:lnTo>
                  <a:lnTo>
                    <a:pt x="1684" y="1987"/>
                  </a:lnTo>
                  <a:lnTo>
                    <a:pt x="1953" y="1886"/>
                  </a:lnTo>
                  <a:lnTo>
                    <a:pt x="2492" y="1651"/>
                  </a:lnTo>
                  <a:lnTo>
                    <a:pt x="2525" y="1617"/>
                  </a:lnTo>
                  <a:lnTo>
                    <a:pt x="2525" y="1583"/>
                  </a:lnTo>
                  <a:lnTo>
                    <a:pt x="2559" y="1516"/>
                  </a:lnTo>
                  <a:lnTo>
                    <a:pt x="2525" y="1482"/>
                  </a:lnTo>
                  <a:lnTo>
                    <a:pt x="2391" y="1247"/>
                  </a:lnTo>
                  <a:lnTo>
                    <a:pt x="2290" y="977"/>
                  </a:lnTo>
                  <a:lnTo>
                    <a:pt x="2256" y="708"/>
                  </a:lnTo>
                  <a:lnTo>
                    <a:pt x="2256" y="439"/>
                  </a:lnTo>
                  <a:lnTo>
                    <a:pt x="2256" y="304"/>
                  </a:lnTo>
                  <a:lnTo>
                    <a:pt x="2222" y="203"/>
                  </a:lnTo>
                  <a:lnTo>
                    <a:pt x="2155" y="102"/>
                  </a:lnTo>
                  <a:lnTo>
                    <a:pt x="2054"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7" name="Google Shape;267;p3"/>
            <p:cNvSpPr/>
            <p:nvPr/>
          </p:nvSpPr>
          <p:spPr>
            <a:xfrm>
              <a:off x="5948059" y="4619201"/>
              <a:ext cx="112195" cy="110505"/>
            </a:xfrm>
            <a:custGeom>
              <a:avLst/>
              <a:gdLst/>
              <a:ahLst/>
              <a:cxnLst/>
              <a:rect l="l" t="t" r="r" b="b"/>
              <a:pathLst>
                <a:path w="2257" h="2223" extrusionOk="0">
                  <a:moveTo>
                    <a:pt x="1651" y="237"/>
                  </a:moveTo>
                  <a:lnTo>
                    <a:pt x="1752" y="573"/>
                  </a:lnTo>
                  <a:lnTo>
                    <a:pt x="1853" y="944"/>
                  </a:lnTo>
                  <a:lnTo>
                    <a:pt x="1954" y="1381"/>
                  </a:lnTo>
                  <a:lnTo>
                    <a:pt x="1987" y="1482"/>
                  </a:lnTo>
                  <a:lnTo>
                    <a:pt x="1987" y="1550"/>
                  </a:lnTo>
                  <a:lnTo>
                    <a:pt x="1954" y="1550"/>
                  </a:lnTo>
                  <a:lnTo>
                    <a:pt x="1853" y="1583"/>
                  </a:lnTo>
                  <a:lnTo>
                    <a:pt x="1516" y="1617"/>
                  </a:lnTo>
                  <a:lnTo>
                    <a:pt x="1213" y="1684"/>
                  </a:lnTo>
                  <a:lnTo>
                    <a:pt x="876" y="1819"/>
                  </a:lnTo>
                  <a:lnTo>
                    <a:pt x="573" y="1954"/>
                  </a:lnTo>
                  <a:lnTo>
                    <a:pt x="540" y="1954"/>
                  </a:lnTo>
                  <a:lnTo>
                    <a:pt x="506" y="1886"/>
                  </a:lnTo>
                  <a:lnTo>
                    <a:pt x="439" y="1617"/>
                  </a:lnTo>
                  <a:lnTo>
                    <a:pt x="338" y="1213"/>
                  </a:lnTo>
                  <a:lnTo>
                    <a:pt x="203" y="472"/>
                  </a:lnTo>
                  <a:lnTo>
                    <a:pt x="1078" y="304"/>
                  </a:lnTo>
                  <a:lnTo>
                    <a:pt x="1449" y="237"/>
                  </a:lnTo>
                  <a:close/>
                  <a:moveTo>
                    <a:pt x="1550" y="1"/>
                  </a:moveTo>
                  <a:lnTo>
                    <a:pt x="1247" y="68"/>
                  </a:lnTo>
                  <a:lnTo>
                    <a:pt x="674" y="169"/>
                  </a:lnTo>
                  <a:lnTo>
                    <a:pt x="405" y="270"/>
                  </a:lnTo>
                  <a:lnTo>
                    <a:pt x="136" y="338"/>
                  </a:lnTo>
                  <a:lnTo>
                    <a:pt x="68" y="371"/>
                  </a:lnTo>
                  <a:lnTo>
                    <a:pt x="1" y="405"/>
                  </a:lnTo>
                  <a:lnTo>
                    <a:pt x="1" y="439"/>
                  </a:lnTo>
                  <a:lnTo>
                    <a:pt x="1" y="708"/>
                  </a:lnTo>
                  <a:lnTo>
                    <a:pt x="68" y="944"/>
                  </a:lnTo>
                  <a:lnTo>
                    <a:pt x="169" y="1449"/>
                  </a:lnTo>
                  <a:lnTo>
                    <a:pt x="237" y="1853"/>
                  </a:lnTo>
                  <a:lnTo>
                    <a:pt x="304" y="2055"/>
                  </a:lnTo>
                  <a:lnTo>
                    <a:pt x="371" y="2122"/>
                  </a:lnTo>
                  <a:lnTo>
                    <a:pt x="439" y="2189"/>
                  </a:lnTo>
                  <a:lnTo>
                    <a:pt x="506" y="2223"/>
                  </a:lnTo>
                  <a:lnTo>
                    <a:pt x="607" y="2189"/>
                  </a:lnTo>
                  <a:lnTo>
                    <a:pt x="843" y="2122"/>
                  </a:lnTo>
                  <a:lnTo>
                    <a:pt x="1179" y="1920"/>
                  </a:lnTo>
                  <a:lnTo>
                    <a:pt x="1449" y="1886"/>
                  </a:lnTo>
                  <a:lnTo>
                    <a:pt x="1684" y="1853"/>
                  </a:lnTo>
                  <a:lnTo>
                    <a:pt x="1920" y="1819"/>
                  </a:lnTo>
                  <a:lnTo>
                    <a:pt x="2156" y="1752"/>
                  </a:lnTo>
                  <a:lnTo>
                    <a:pt x="2223" y="1684"/>
                  </a:lnTo>
                  <a:lnTo>
                    <a:pt x="2257" y="1617"/>
                  </a:lnTo>
                  <a:lnTo>
                    <a:pt x="2223" y="1449"/>
                  </a:lnTo>
                  <a:lnTo>
                    <a:pt x="2156" y="1179"/>
                  </a:lnTo>
                  <a:lnTo>
                    <a:pt x="2021" y="607"/>
                  </a:lnTo>
                  <a:lnTo>
                    <a:pt x="1920" y="338"/>
                  </a:lnTo>
                  <a:lnTo>
                    <a:pt x="1819" y="102"/>
                  </a:lnTo>
                  <a:lnTo>
                    <a:pt x="1752" y="35"/>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8" name="Google Shape;268;p3"/>
            <p:cNvSpPr/>
            <p:nvPr/>
          </p:nvSpPr>
          <p:spPr>
            <a:xfrm>
              <a:off x="6003287" y="4741389"/>
              <a:ext cx="51947" cy="58608"/>
            </a:xfrm>
            <a:custGeom>
              <a:avLst/>
              <a:gdLst/>
              <a:ahLst/>
              <a:cxnLst/>
              <a:rect l="l" t="t" r="r" b="b"/>
              <a:pathLst>
                <a:path w="1045" h="1179" extrusionOk="0">
                  <a:moveTo>
                    <a:pt x="809" y="203"/>
                  </a:moveTo>
                  <a:lnTo>
                    <a:pt x="843" y="337"/>
                  </a:lnTo>
                  <a:lnTo>
                    <a:pt x="876" y="506"/>
                  </a:lnTo>
                  <a:lnTo>
                    <a:pt x="843" y="674"/>
                  </a:lnTo>
                  <a:lnTo>
                    <a:pt x="809" y="708"/>
                  </a:lnTo>
                  <a:lnTo>
                    <a:pt x="809" y="775"/>
                  </a:lnTo>
                  <a:lnTo>
                    <a:pt x="708" y="775"/>
                  </a:lnTo>
                  <a:lnTo>
                    <a:pt x="641" y="741"/>
                  </a:lnTo>
                  <a:lnTo>
                    <a:pt x="641" y="640"/>
                  </a:lnTo>
                  <a:lnTo>
                    <a:pt x="641" y="539"/>
                  </a:lnTo>
                  <a:lnTo>
                    <a:pt x="641" y="304"/>
                  </a:lnTo>
                  <a:lnTo>
                    <a:pt x="708" y="304"/>
                  </a:lnTo>
                  <a:lnTo>
                    <a:pt x="775" y="270"/>
                  </a:lnTo>
                  <a:lnTo>
                    <a:pt x="809" y="203"/>
                  </a:lnTo>
                  <a:close/>
                  <a:moveTo>
                    <a:pt x="203" y="371"/>
                  </a:moveTo>
                  <a:lnTo>
                    <a:pt x="270" y="405"/>
                  </a:lnTo>
                  <a:lnTo>
                    <a:pt x="338" y="405"/>
                  </a:lnTo>
                  <a:lnTo>
                    <a:pt x="405" y="438"/>
                  </a:lnTo>
                  <a:lnTo>
                    <a:pt x="371" y="573"/>
                  </a:lnTo>
                  <a:lnTo>
                    <a:pt x="338" y="708"/>
                  </a:lnTo>
                  <a:lnTo>
                    <a:pt x="304" y="842"/>
                  </a:lnTo>
                  <a:lnTo>
                    <a:pt x="203" y="977"/>
                  </a:lnTo>
                  <a:lnTo>
                    <a:pt x="169" y="842"/>
                  </a:lnTo>
                  <a:lnTo>
                    <a:pt x="136" y="674"/>
                  </a:lnTo>
                  <a:lnTo>
                    <a:pt x="169" y="539"/>
                  </a:lnTo>
                  <a:lnTo>
                    <a:pt x="203" y="371"/>
                  </a:lnTo>
                  <a:close/>
                  <a:moveTo>
                    <a:pt x="742" y="1"/>
                  </a:moveTo>
                  <a:lnTo>
                    <a:pt x="708" y="34"/>
                  </a:lnTo>
                  <a:lnTo>
                    <a:pt x="674" y="68"/>
                  </a:lnTo>
                  <a:lnTo>
                    <a:pt x="641" y="102"/>
                  </a:lnTo>
                  <a:lnTo>
                    <a:pt x="573" y="203"/>
                  </a:lnTo>
                  <a:lnTo>
                    <a:pt x="540" y="304"/>
                  </a:lnTo>
                  <a:lnTo>
                    <a:pt x="506" y="270"/>
                  </a:lnTo>
                  <a:lnTo>
                    <a:pt x="439" y="203"/>
                  </a:lnTo>
                  <a:lnTo>
                    <a:pt x="405" y="169"/>
                  </a:lnTo>
                  <a:lnTo>
                    <a:pt x="371" y="135"/>
                  </a:lnTo>
                  <a:lnTo>
                    <a:pt x="338" y="135"/>
                  </a:lnTo>
                  <a:lnTo>
                    <a:pt x="270" y="169"/>
                  </a:lnTo>
                  <a:lnTo>
                    <a:pt x="203" y="270"/>
                  </a:lnTo>
                  <a:lnTo>
                    <a:pt x="102" y="337"/>
                  </a:lnTo>
                  <a:lnTo>
                    <a:pt x="35" y="438"/>
                  </a:lnTo>
                  <a:lnTo>
                    <a:pt x="1" y="573"/>
                  </a:lnTo>
                  <a:lnTo>
                    <a:pt x="1" y="674"/>
                  </a:lnTo>
                  <a:lnTo>
                    <a:pt x="1" y="809"/>
                  </a:lnTo>
                  <a:lnTo>
                    <a:pt x="1" y="943"/>
                  </a:lnTo>
                  <a:lnTo>
                    <a:pt x="68" y="1044"/>
                  </a:lnTo>
                  <a:lnTo>
                    <a:pt x="136" y="1145"/>
                  </a:lnTo>
                  <a:lnTo>
                    <a:pt x="203" y="1179"/>
                  </a:lnTo>
                  <a:lnTo>
                    <a:pt x="270" y="1179"/>
                  </a:lnTo>
                  <a:lnTo>
                    <a:pt x="405" y="1011"/>
                  </a:lnTo>
                  <a:lnTo>
                    <a:pt x="506" y="775"/>
                  </a:lnTo>
                  <a:lnTo>
                    <a:pt x="540" y="876"/>
                  </a:lnTo>
                  <a:lnTo>
                    <a:pt x="607" y="943"/>
                  </a:lnTo>
                  <a:lnTo>
                    <a:pt x="708" y="977"/>
                  </a:lnTo>
                  <a:lnTo>
                    <a:pt x="809" y="943"/>
                  </a:lnTo>
                  <a:lnTo>
                    <a:pt x="910" y="876"/>
                  </a:lnTo>
                  <a:lnTo>
                    <a:pt x="977" y="775"/>
                  </a:lnTo>
                  <a:lnTo>
                    <a:pt x="1045" y="640"/>
                  </a:lnTo>
                  <a:lnTo>
                    <a:pt x="1045" y="506"/>
                  </a:lnTo>
                  <a:lnTo>
                    <a:pt x="1045" y="304"/>
                  </a:lnTo>
                  <a:lnTo>
                    <a:pt x="977" y="169"/>
                  </a:lnTo>
                  <a:lnTo>
                    <a:pt x="944" y="68"/>
                  </a:lnTo>
                  <a:lnTo>
                    <a:pt x="910"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9" name="Google Shape;269;p3"/>
            <p:cNvSpPr/>
            <p:nvPr/>
          </p:nvSpPr>
          <p:spPr>
            <a:xfrm>
              <a:off x="6235929" y="4237627"/>
              <a:ext cx="125567" cy="83712"/>
            </a:xfrm>
            <a:custGeom>
              <a:avLst/>
              <a:gdLst/>
              <a:ahLst/>
              <a:cxnLst/>
              <a:rect l="l" t="t" r="r" b="b"/>
              <a:pathLst>
                <a:path w="2526" h="1684" extrusionOk="0">
                  <a:moveTo>
                    <a:pt x="2055" y="203"/>
                  </a:moveTo>
                  <a:lnTo>
                    <a:pt x="2156" y="539"/>
                  </a:lnTo>
                  <a:lnTo>
                    <a:pt x="2257" y="910"/>
                  </a:lnTo>
                  <a:lnTo>
                    <a:pt x="2223" y="1011"/>
                  </a:lnTo>
                  <a:lnTo>
                    <a:pt x="2156" y="1112"/>
                  </a:lnTo>
                  <a:lnTo>
                    <a:pt x="2021" y="1179"/>
                  </a:lnTo>
                  <a:lnTo>
                    <a:pt x="1886" y="1213"/>
                  </a:lnTo>
                  <a:lnTo>
                    <a:pt x="1550" y="1246"/>
                  </a:lnTo>
                  <a:lnTo>
                    <a:pt x="1280" y="1280"/>
                  </a:lnTo>
                  <a:lnTo>
                    <a:pt x="1078" y="1347"/>
                  </a:lnTo>
                  <a:lnTo>
                    <a:pt x="809" y="1415"/>
                  </a:lnTo>
                  <a:lnTo>
                    <a:pt x="674" y="1415"/>
                  </a:lnTo>
                  <a:lnTo>
                    <a:pt x="540" y="1381"/>
                  </a:lnTo>
                  <a:lnTo>
                    <a:pt x="472" y="1347"/>
                  </a:lnTo>
                  <a:lnTo>
                    <a:pt x="405" y="1246"/>
                  </a:lnTo>
                  <a:lnTo>
                    <a:pt x="338" y="977"/>
                  </a:lnTo>
                  <a:lnTo>
                    <a:pt x="270" y="741"/>
                  </a:lnTo>
                  <a:lnTo>
                    <a:pt x="472" y="640"/>
                  </a:lnTo>
                  <a:lnTo>
                    <a:pt x="674" y="573"/>
                  </a:lnTo>
                  <a:lnTo>
                    <a:pt x="1146" y="506"/>
                  </a:lnTo>
                  <a:lnTo>
                    <a:pt x="1617" y="371"/>
                  </a:lnTo>
                  <a:lnTo>
                    <a:pt x="2055" y="203"/>
                  </a:lnTo>
                  <a:close/>
                  <a:moveTo>
                    <a:pt x="2088" y="1"/>
                  </a:moveTo>
                  <a:lnTo>
                    <a:pt x="1819" y="102"/>
                  </a:lnTo>
                  <a:lnTo>
                    <a:pt x="1516" y="203"/>
                  </a:lnTo>
                  <a:lnTo>
                    <a:pt x="944" y="337"/>
                  </a:lnTo>
                  <a:lnTo>
                    <a:pt x="540" y="438"/>
                  </a:lnTo>
                  <a:lnTo>
                    <a:pt x="371" y="472"/>
                  </a:lnTo>
                  <a:lnTo>
                    <a:pt x="169" y="539"/>
                  </a:lnTo>
                  <a:lnTo>
                    <a:pt x="169" y="506"/>
                  </a:lnTo>
                  <a:lnTo>
                    <a:pt x="136" y="539"/>
                  </a:lnTo>
                  <a:lnTo>
                    <a:pt x="35" y="607"/>
                  </a:lnTo>
                  <a:lnTo>
                    <a:pt x="1" y="674"/>
                  </a:lnTo>
                  <a:lnTo>
                    <a:pt x="1" y="741"/>
                  </a:lnTo>
                  <a:lnTo>
                    <a:pt x="35" y="775"/>
                  </a:lnTo>
                  <a:lnTo>
                    <a:pt x="102" y="809"/>
                  </a:lnTo>
                  <a:lnTo>
                    <a:pt x="102" y="1011"/>
                  </a:lnTo>
                  <a:lnTo>
                    <a:pt x="169" y="1213"/>
                  </a:lnTo>
                  <a:lnTo>
                    <a:pt x="304" y="1583"/>
                  </a:lnTo>
                  <a:lnTo>
                    <a:pt x="338" y="1650"/>
                  </a:lnTo>
                  <a:lnTo>
                    <a:pt x="439" y="1684"/>
                  </a:lnTo>
                  <a:lnTo>
                    <a:pt x="2425" y="1314"/>
                  </a:lnTo>
                  <a:lnTo>
                    <a:pt x="2492" y="1280"/>
                  </a:lnTo>
                  <a:lnTo>
                    <a:pt x="2526" y="1213"/>
                  </a:lnTo>
                  <a:lnTo>
                    <a:pt x="2425" y="607"/>
                  </a:lnTo>
                  <a:lnTo>
                    <a:pt x="2324" y="337"/>
                  </a:lnTo>
                  <a:lnTo>
                    <a:pt x="2223"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0" name="Google Shape;270;p3"/>
            <p:cNvSpPr/>
            <p:nvPr/>
          </p:nvSpPr>
          <p:spPr>
            <a:xfrm>
              <a:off x="6162309" y="4450187"/>
              <a:ext cx="122237" cy="115526"/>
            </a:xfrm>
            <a:custGeom>
              <a:avLst/>
              <a:gdLst/>
              <a:ahLst/>
              <a:cxnLst/>
              <a:rect l="l" t="t" r="r" b="b"/>
              <a:pathLst>
                <a:path w="2459" h="2324" extrusionOk="0">
                  <a:moveTo>
                    <a:pt x="1886" y="270"/>
                  </a:moveTo>
                  <a:lnTo>
                    <a:pt x="2223" y="1280"/>
                  </a:lnTo>
                  <a:lnTo>
                    <a:pt x="2256" y="1414"/>
                  </a:lnTo>
                  <a:lnTo>
                    <a:pt x="2256" y="1482"/>
                  </a:lnTo>
                  <a:lnTo>
                    <a:pt x="2189" y="1549"/>
                  </a:lnTo>
                  <a:lnTo>
                    <a:pt x="2054" y="1616"/>
                  </a:lnTo>
                  <a:lnTo>
                    <a:pt x="1751" y="1717"/>
                  </a:lnTo>
                  <a:lnTo>
                    <a:pt x="1448" y="1818"/>
                  </a:lnTo>
                  <a:lnTo>
                    <a:pt x="943" y="1987"/>
                  </a:lnTo>
                  <a:lnTo>
                    <a:pt x="741" y="2020"/>
                  </a:lnTo>
                  <a:lnTo>
                    <a:pt x="674" y="2054"/>
                  </a:lnTo>
                  <a:lnTo>
                    <a:pt x="606" y="2020"/>
                  </a:lnTo>
                  <a:lnTo>
                    <a:pt x="573" y="1987"/>
                  </a:lnTo>
                  <a:lnTo>
                    <a:pt x="505" y="1953"/>
                  </a:lnTo>
                  <a:lnTo>
                    <a:pt x="438" y="1717"/>
                  </a:lnTo>
                  <a:lnTo>
                    <a:pt x="337" y="1482"/>
                  </a:lnTo>
                  <a:lnTo>
                    <a:pt x="270" y="1212"/>
                  </a:lnTo>
                  <a:lnTo>
                    <a:pt x="135" y="707"/>
                  </a:lnTo>
                  <a:lnTo>
                    <a:pt x="169" y="674"/>
                  </a:lnTo>
                  <a:lnTo>
                    <a:pt x="202" y="640"/>
                  </a:lnTo>
                  <a:lnTo>
                    <a:pt x="303" y="606"/>
                  </a:lnTo>
                  <a:lnTo>
                    <a:pt x="505" y="539"/>
                  </a:lnTo>
                  <a:lnTo>
                    <a:pt x="876" y="505"/>
                  </a:lnTo>
                  <a:lnTo>
                    <a:pt x="1852" y="270"/>
                  </a:lnTo>
                  <a:close/>
                  <a:moveTo>
                    <a:pt x="1819" y="0"/>
                  </a:moveTo>
                  <a:lnTo>
                    <a:pt x="1819" y="68"/>
                  </a:lnTo>
                  <a:lnTo>
                    <a:pt x="1785" y="68"/>
                  </a:lnTo>
                  <a:lnTo>
                    <a:pt x="539" y="337"/>
                  </a:lnTo>
                  <a:lnTo>
                    <a:pt x="270" y="404"/>
                  </a:lnTo>
                  <a:lnTo>
                    <a:pt x="135" y="472"/>
                  </a:lnTo>
                  <a:lnTo>
                    <a:pt x="68" y="505"/>
                  </a:lnTo>
                  <a:lnTo>
                    <a:pt x="34" y="573"/>
                  </a:lnTo>
                  <a:lnTo>
                    <a:pt x="0" y="606"/>
                  </a:lnTo>
                  <a:lnTo>
                    <a:pt x="0" y="842"/>
                  </a:lnTo>
                  <a:lnTo>
                    <a:pt x="0" y="1044"/>
                  </a:lnTo>
                  <a:lnTo>
                    <a:pt x="101" y="1482"/>
                  </a:lnTo>
                  <a:lnTo>
                    <a:pt x="236" y="1886"/>
                  </a:lnTo>
                  <a:lnTo>
                    <a:pt x="404" y="2290"/>
                  </a:lnTo>
                  <a:lnTo>
                    <a:pt x="472" y="2323"/>
                  </a:lnTo>
                  <a:lnTo>
                    <a:pt x="539" y="2323"/>
                  </a:lnTo>
                  <a:lnTo>
                    <a:pt x="1044" y="2189"/>
                  </a:lnTo>
                  <a:lnTo>
                    <a:pt x="1516" y="2054"/>
                  </a:lnTo>
                  <a:lnTo>
                    <a:pt x="1987" y="1852"/>
                  </a:lnTo>
                  <a:lnTo>
                    <a:pt x="2425" y="1650"/>
                  </a:lnTo>
                  <a:lnTo>
                    <a:pt x="2458" y="1616"/>
                  </a:lnTo>
                  <a:lnTo>
                    <a:pt x="2458" y="1549"/>
                  </a:lnTo>
                  <a:lnTo>
                    <a:pt x="1953"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1" name="Google Shape;271;p3"/>
            <p:cNvSpPr/>
            <p:nvPr/>
          </p:nvSpPr>
          <p:spPr>
            <a:xfrm>
              <a:off x="6113792" y="4267752"/>
              <a:ext cx="120547" cy="78691"/>
            </a:xfrm>
            <a:custGeom>
              <a:avLst/>
              <a:gdLst/>
              <a:ahLst/>
              <a:cxnLst/>
              <a:rect l="l" t="t" r="r" b="b"/>
              <a:pathLst>
                <a:path w="2425" h="1583" extrusionOk="0">
                  <a:moveTo>
                    <a:pt x="1852" y="270"/>
                  </a:moveTo>
                  <a:lnTo>
                    <a:pt x="1885" y="438"/>
                  </a:lnTo>
                  <a:lnTo>
                    <a:pt x="2121" y="775"/>
                  </a:lnTo>
                  <a:lnTo>
                    <a:pt x="2155" y="876"/>
                  </a:lnTo>
                  <a:lnTo>
                    <a:pt x="2155" y="977"/>
                  </a:lnTo>
                  <a:lnTo>
                    <a:pt x="2155" y="1044"/>
                  </a:lnTo>
                  <a:lnTo>
                    <a:pt x="2087" y="1078"/>
                  </a:lnTo>
                  <a:lnTo>
                    <a:pt x="1919" y="1145"/>
                  </a:lnTo>
                  <a:lnTo>
                    <a:pt x="1717" y="1145"/>
                  </a:lnTo>
                  <a:lnTo>
                    <a:pt x="1347" y="1179"/>
                  </a:lnTo>
                  <a:lnTo>
                    <a:pt x="976" y="1246"/>
                  </a:lnTo>
                  <a:lnTo>
                    <a:pt x="640" y="1347"/>
                  </a:lnTo>
                  <a:lnTo>
                    <a:pt x="539" y="1044"/>
                  </a:lnTo>
                  <a:lnTo>
                    <a:pt x="438" y="741"/>
                  </a:lnTo>
                  <a:lnTo>
                    <a:pt x="1145" y="539"/>
                  </a:lnTo>
                  <a:lnTo>
                    <a:pt x="1852" y="270"/>
                  </a:lnTo>
                  <a:close/>
                  <a:moveTo>
                    <a:pt x="1919" y="1"/>
                  </a:moveTo>
                  <a:lnTo>
                    <a:pt x="1145" y="270"/>
                  </a:lnTo>
                  <a:lnTo>
                    <a:pt x="337" y="539"/>
                  </a:lnTo>
                  <a:lnTo>
                    <a:pt x="269" y="506"/>
                  </a:lnTo>
                  <a:lnTo>
                    <a:pt x="236" y="573"/>
                  </a:lnTo>
                  <a:lnTo>
                    <a:pt x="67" y="607"/>
                  </a:lnTo>
                  <a:lnTo>
                    <a:pt x="0" y="674"/>
                  </a:lnTo>
                  <a:lnTo>
                    <a:pt x="0" y="741"/>
                  </a:lnTo>
                  <a:lnTo>
                    <a:pt x="34" y="775"/>
                  </a:lnTo>
                  <a:lnTo>
                    <a:pt x="135" y="809"/>
                  </a:lnTo>
                  <a:lnTo>
                    <a:pt x="269" y="775"/>
                  </a:lnTo>
                  <a:lnTo>
                    <a:pt x="370" y="1145"/>
                  </a:lnTo>
                  <a:lnTo>
                    <a:pt x="471" y="1516"/>
                  </a:lnTo>
                  <a:lnTo>
                    <a:pt x="505" y="1583"/>
                  </a:lnTo>
                  <a:lnTo>
                    <a:pt x="606" y="1583"/>
                  </a:lnTo>
                  <a:lnTo>
                    <a:pt x="1212" y="1415"/>
                  </a:lnTo>
                  <a:lnTo>
                    <a:pt x="1818" y="1347"/>
                  </a:lnTo>
                  <a:lnTo>
                    <a:pt x="2054" y="1347"/>
                  </a:lnTo>
                  <a:lnTo>
                    <a:pt x="2188" y="1314"/>
                  </a:lnTo>
                  <a:lnTo>
                    <a:pt x="2290" y="1246"/>
                  </a:lnTo>
                  <a:lnTo>
                    <a:pt x="2391" y="1112"/>
                  </a:lnTo>
                  <a:lnTo>
                    <a:pt x="2424" y="977"/>
                  </a:lnTo>
                  <a:lnTo>
                    <a:pt x="2391" y="842"/>
                  </a:lnTo>
                  <a:lnTo>
                    <a:pt x="2323" y="708"/>
                  </a:lnTo>
                  <a:lnTo>
                    <a:pt x="2155" y="405"/>
                  </a:lnTo>
                  <a:lnTo>
                    <a:pt x="2087" y="236"/>
                  </a:lnTo>
                  <a:lnTo>
                    <a:pt x="2054" y="102"/>
                  </a:lnTo>
                  <a:lnTo>
                    <a:pt x="2054" y="68"/>
                  </a:lnTo>
                  <a:lnTo>
                    <a:pt x="2020" y="34"/>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2" name="Google Shape;272;p3"/>
            <p:cNvSpPr/>
            <p:nvPr/>
          </p:nvSpPr>
          <p:spPr>
            <a:xfrm>
              <a:off x="5658548" y="4369856"/>
              <a:ext cx="174084" cy="87092"/>
            </a:xfrm>
            <a:custGeom>
              <a:avLst/>
              <a:gdLst/>
              <a:ahLst/>
              <a:cxnLst/>
              <a:rect l="l" t="t" r="r" b="b"/>
              <a:pathLst>
                <a:path w="3502" h="1752" extrusionOk="0">
                  <a:moveTo>
                    <a:pt x="2694" y="270"/>
                  </a:moveTo>
                  <a:lnTo>
                    <a:pt x="2761" y="303"/>
                  </a:lnTo>
                  <a:lnTo>
                    <a:pt x="2828" y="303"/>
                  </a:lnTo>
                  <a:lnTo>
                    <a:pt x="2896" y="371"/>
                  </a:lnTo>
                  <a:lnTo>
                    <a:pt x="2929" y="438"/>
                  </a:lnTo>
                  <a:lnTo>
                    <a:pt x="2997" y="674"/>
                  </a:lnTo>
                  <a:lnTo>
                    <a:pt x="2761" y="808"/>
                  </a:lnTo>
                  <a:lnTo>
                    <a:pt x="2458" y="909"/>
                  </a:lnTo>
                  <a:lnTo>
                    <a:pt x="1886" y="1078"/>
                  </a:lnTo>
                  <a:lnTo>
                    <a:pt x="1212" y="1313"/>
                  </a:lnTo>
                  <a:lnTo>
                    <a:pt x="1010" y="1381"/>
                  </a:lnTo>
                  <a:lnTo>
                    <a:pt x="876" y="1414"/>
                  </a:lnTo>
                  <a:lnTo>
                    <a:pt x="775" y="1414"/>
                  </a:lnTo>
                  <a:lnTo>
                    <a:pt x="707" y="1381"/>
                  </a:lnTo>
                  <a:lnTo>
                    <a:pt x="674" y="1313"/>
                  </a:lnTo>
                  <a:lnTo>
                    <a:pt x="876" y="1280"/>
                  </a:lnTo>
                  <a:lnTo>
                    <a:pt x="1044" y="1212"/>
                  </a:lnTo>
                  <a:lnTo>
                    <a:pt x="1246" y="1111"/>
                  </a:lnTo>
                  <a:lnTo>
                    <a:pt x="1482" y="1078"/>
                  </a:lnTo>
                  <a:lnTo>
                    <a:pt x="1549" y="1044"/>
                  </a:lnTo>
                  <a:lnTo>
                    <a:pt x="1583" y="977"/>
                  </a:lnTo>
                  <a:lnTo>
                    <a:pt x="1616" y="943"/>
                  </a:lnTo>
                  <a:lnTo>
                    <a:pt x="1616" y="876"/>
                  </a:lnTo>
                  <a:lnTo>
                    <a:pt x="1583" y="808"/>
                  </a:lnTo>
                  <a:lnTo>
                    <a:pt x="1515" y="741"/>
                  </a:lnTo>
                  <a:lnTo>
                    <a:pt x="1381" y="741"/>
                  </a:lnTo>
                  <a:lnTo>
                    <a:pt x="1179" y="775"/>
                  </a:lnTo>
                  <a:lnTo>
                    <a:pt x="977" y="842"/>
                  </a:lnTo>
                  <a:lnTo>
                    <a:pt x="808" y="977"/>
                  </a:lnTo>
                  <a:lnTo>
                    <a:pt x="640" y="1111"/>
                  </a:lnTo>
                  <a:lnTo>
                    <a:pt x="674" y="909"/>
                  </a:lnTo>
                  <a:lnTo>
                    <a:pt x="1549" y="573"/>
                  </a:lnTo>
                  <a:lnTo>
                    <a:pt x="2256" y="371"/>
                  </a:lnTo>
                  <a:lnTo>
                    <a:pt x="2492" y="337"/>
                  </a:lnTo>
                  <a:lnTo>
                    <a:pt x="2694" y="270"/>
                  </a:lnTo>
                  <a:close/>
                  <a:moveTo>
                    <a:pt x="2862" y="0"/>
                  </a:moveTo>
                  <a:lnTo>
                    <a:pt x="2626" y="34"/>
                  </a:lnTo>
                  <a:lnTo>
                    <a:pt x="2424" y="68"/>
                  </a:lnTo>
                  <a:lnTo>
                    <a:pt x="1987" y="169"/>
                  </a:lnTo>
                  <a:lnTo>
                    <a:pt x="1515" y="303"/>
                  </a:lnTo>
                  <a:lnTo>
                    <a:pt x="640" y="606"/>
                  </a:lnTo>
                  <a:lnTo>
                    <a:pt x="472" y="606"/>
                  </a:lnTo>
                  <a:lnTo>
                    <a:pt x="303" y="674"/>
                  </a:lnTo>
                  <a:lnTo>
                    <a:pt x="169" y="775"/>
                  </a:lnTo>
                  <a:lnTo>
                    <a:pt x="68" y="909"/>
                  </a:lnTo>
                  <a:lnTo>
                    <a:pt x="0" y="1044"/>
                  </a:lnTo>
                  <a:lnTo>
                    <a:pt x="0" y="1212"/>
                  </a:lnTo>
                  <a:lnTo>
                    <a:pt x="0" y="1381"/>
                  </a:lnTo>
                  <a:lnTo>
                    <a:pt x="101" y="1549"/>
                  </a:lnTo>
                  <a:lnTo>
                    <a:pt x="202" y="1650"/>
                  </a:lnTo>
                  <a:lnTo>
                    <a:pt x="371" y="1717"/>
                  </a:lnTo>
                  <a:lnTo>
                    <a:pt x="539" y="1751"/>
                  </a:lnTo>
                  <a:lnTo>
                    <a:pt x="707" y="1717"/>
                  </a:lnTo>
                  <a:lnTo>
                    <a:pt x="1179" y="1616"/>
                  </a:lnTo>
                  <a:lnTo>
                    <a:pt x="1650" y="1448"/>
                  </a:lnTo>
                  <a:lnTo>
                    <a:pt x="2593" y="1111"/>
                  </a:lnTo>
                  <a:lnTo>
                    <a:pt x="2963" y="977"/>
                  </a:lnTo>
                  <a:lnTo>
                    <a:pt x="3131" y="842"/>
                  </a:lnTo>
                  <a:lnTo>
                    <a:pt x="3334" y="707"/>
                  </a:lnTo>
                  <a:lnTo>
                    <a:pt x="3435" y="573"/>
                  </a:lnTo>
                  <a:lnTo>
                    <a:pt x="3468" y="505"/>
                  </a:lnTo>
                  <a:lnTo>
                    <a:pt x="3502" y="404"/>
                  </a:lnTo>
                  <a:lnTo>
                    <a:pt x="3502" y="337"/>
                  </a:lnTo>
                  <a:lnTo>
                    <a:pt x="3468" y="236"/>
                  </a:lnTo>
                  <a:lnTo>
                    <a:pt x="3401" y="169"/>
                  </a:lnTo>
                  <a:lnTo>
                    <a:pt x="3300" y="68"/>
                  </a:lnTo>
                  <a:lnTo>
                    <a:pt x="3199" y="34"/>
                  </a:lnTo>
                  <a:lnTo>
                    <a:pt x="309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3" name="Google Shape;273;p3"/>
            <p:cNvSpPr/>
            <p:nvPr/>
          </p:nvSpPr>
          <p:spPr>
            <a:xfrm>
              <a:off x="5986584" y="4289525"/>
              <a:ext cx="135609" cy="100464"/>
            </a:xfrm>
            <a:custGeom>
              <a:avLst/>
              <a:gdLst/>
              <a:ahLst/>
              <a:cxnLst/>
              <a:rect l="l" t="t" r="r" b="b"/>
              <a:pathLst>
                <a:path w="2728" h="2021" extrusionOk="0">
                  <a:moveTo>
                    <a:pt x="2020" y="0"/>
                  </a:moveTo>
                  <a:lnTo>
                    <a:pt x="68" y="674"/>
                  </a:lnTo>
                  <a:lnTo>
                    <a:pt x="0" y="707"/>
                  </a:lnTo>
                  <a:lnTo>
                    <a:pt x="0" y="808"/>
                  </a:lnTo>
                  <a:lnTo>
                    <a:pt x="34" y="876"/>
                  </a:lnTo>
                  <a:lnTo>
                    <a:pt x="135" y="876"/>
                  </a:lnTo>
                  <a:lnTo>
                    <a:pt x="1549" y="371"/>
                  </a:lnTo>
                  <a:lnTo>
                    <a:pt x="1717" y="303"/>
                  </a:lnTo>
                  <a:lnTo>
                    <a:pt x="1886" y="270"/>
                  </a:lnTo>
                  <a:lnTo>
                    <a:pt x="1953" y="270"/>
                  </a:lnTo>
                  <a:lnTo>
                    <a:pt x="2020" y="303"/>
                  </a:lnTo>
                  <a:lnTo>
                    <a:pt x="2054" y="371"/>
                  </a:lnTo>
                  <a:lnTo>
                    <a:pt x="2121" y="472"/>
                  </a:lnTo>
                  <a:lnTo>
                    <a:pt x="2458" y="1111"/>
                  </a:lnTo>
                  <a:lnTo>
                    <a:pt x="1313" y="1448"/>
                  </a:lnTo>
                  <a:lnTo>
                    <a:pt x="943" y="1549"/>
                  </a:lnTo>
                  <a:lnTo>
                    <a:pt x="808" y="1616"/>
                  </a:lnTo>
                  <a:lnTo>
                    <a:pt x="640" y="1717"/>
                  </a:lnTo>
                  <a:lnTo>
                    <a:pt x="539" y="1246"/>
                  </a:lnTo>
                  <a:lnTo>
                    <a:pt x="472" y="1010"/>
                  </a:lnTo>
                  <a:lnTo>
                    <a:pt x="371" y="808"/>
                  </a:lnTo>
                  <a:lnTo>
                    <a:pt x="337" y="808"/>
                  </a:lnTo>
                  <a:lnTo>
                    <a:pt x="303" y="943"/>
                  </a:lnTo>
                  <a:lnTo>
                    <a:pt x="303" y="1078"/>
                  </a:lnTo>
                  <a:lnTo>
                    <a:pt x="337" y="1381"/>
                  </a:lnTo>
                  <a:lnTo>
                    <a:pt x="404" y="1650"/>
                  </a:lnTo>
                  <a:lnTo>
                    <a:pt x="505" y="1919"/>
                  </a:lnTo>
                  <a:lnTo>
                    <a:pt x="539" y="1987"/>
                  </a:lnTo>
                  <a:lnTo>
                    <a:pt x="573" y="1987"/>
                  </a:lnTo>
                  <a:lnTo>
                    <a:pt x="640" y="2020"/>
                  </a:lnTo>
                  <a:lnTo>
                    <a:pt x="674" y="1987"/>
                  </a:lnTo>
                  <a:lnTo>
                    <a:pt x="876" y="1852"/>
                  </a:lnTo>
                  <a:lnTo>
                    <a:pt x="1078" y="1751"/>
                  </a:lnTo>
                  <a:lnTo>
                    <a:pt x="1549" y="1616"/>
                  </a:lnTo>
                  <a:lnTo>
                    <a:pt x="2626" y="1313"/>
                  </a:lnTo>
                  <a:lnTo>
                    <a:pt x="2694" y="1280"/>
                  </a:lnTo>
                  <a:lnTo>
                    <a:pt x="2727" y="1246"/>
                  </a:lnTo>
                  <a:lnTo>
                    <a:pt x="2727" y="1179"/>
                  </a:lnTo>
                  <a:lnTo>
                    <a:pt x="2694" y="1145"/>
                  </a:lnTo>
                  <a:lnTo>
                    <a:pt x="2155"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4" name="Google Shape;274;p3"/>
            <p:cNvSpPr/>
            <p:nvPr/>
          </p:nvSpPr>
          <p:spPr>
            <a:xfrm>
              <a:off x="5645176" y="4466940"/>
              <a:ext cx="120547" cy="103794"/>
            </a:xfrm>
            <a:custGeom>
              <a:avLst/>
              <a:gdLst/>
              <a:ahLst/>
              <a:cxnLst/>
              <a:rect l="l" t="t" r="r" b="b"/>
              <a:pathLst>
                <a:path w="2425" h="2088" extrusionOk="0">
                  <a:moveTo>
                    <a:pt x="1953" y="202"/>
                  </a:moveTo>
                  <a:lnTo>
                    <a:pt x="2054" y="606"/>
                  </a:lnTo>
                  <a:lnTo>
                    <a:pt x="2121" y="1044"/>
                  </a:lnTo>
                  <a:lnTo>
                    <a:pt x="2155" y="1313"/>
                  </a:lnTo>
                  <a:lnTo>
                    <a:pt x="2155" y="1481"/>
                  </a:lnTo>
                  <a:lnTo>
                    <a:pt x="2155" y="1549"/>
                  </a:lnTo>
                  <a:lnTo>
                    <a:pt x="2121" y="1582"/>
                  </a:lnTo>
                  <a:lnTo>
                    <a:pt x="1953" y="1616"/>
                  </a:lnTo>
                  <a:lnTo>
                    <a:pt x="1784" y="1616"/>
                  </a:lnTo>
                  <a:lnTo>
                    <a:pt x="1414" y="1650"/>
                  </a:lnTo>
                  <a:lnTo>
                    <a:pt x="1145" y="1717"/>
                  </a:lnTo>
                  <a:lnTo>
                    <a:pt x="875" y="1784"/>
                  </a:lnTo>
                  <a:lnTo>
                    <a:pt x="741" y="1784"/>
                  </a:lnTo>
                  <a:lnTo>
                    <a:pt x="640" y="1751"/>
                  </a:lnTo>
                  <a:lnTo>
                    <a:pt x="539" y="1650"/>
                  </a:lnTo>
                  <a:lnTo>
                    <a:pt x="471" y="1481"/>
                  </a:lnTo>
                  <a:lnTo>
                    <a:pt x="404" y="1111"/>
                  </a:lnTo>
                  <a:lnTo>
                    <a:pt x="337" y="909"/>
                  </a:lnTo>
                  <a:lnTo>
                    <a:pt x="269" y="707"/>
                  </a:lnTo>
                  <a:lnTo>
                    <a:pt x="505" y="606"/>
                  </a:lnTo>
                  <a:lnTo>
                    <a:pt x="741" y="539"/>
                  </a:lnTo>
                  <a:lnTo>
                    <a:pt x="1246" y="471"/>
                  </a:lnTo>
                  <a:lnTo>
                    <a:pt x="1616" y="370"/>
                  </a:lnTo>
                  <a:lnTo>
                    <a:pt x="1953" y="202"/>
                  </a:lnTo>
                  <a:close/>
                  <a:moveTo>
                    <a:pt x="2020" y="0"/>
                  </a:moveTo>
                  <a:lnTo>
                    <a:pt x="1953" y="34"/>
                  </a:lnTo>
                  <a:lnTo>
                    <a:pt x="1683" y="135"/>
                  </a:lnTo>
                  <a:lnTo>
                    <a:pt x="1380" y="236"/>
                  </a:lnTo>
                  <a:lnTo>
                    <a:pt x="774" y="370"/>
                  </a:lnTo>
                  <a:lnTo>
                    <a:pt x="539" y="404"/>
                  </a:lnTo>
                  <a:lnTo>
                    <a:pt x="337" y="438"/>
                  </a:lnTo>
                  <a:lnTo>
                    <a:pt x="168" y="539"/>
                  </a:lnTo>
                  <a:lnTo>
                    <a:pt x="67" y="606"/>
                  </a:lnTo>
                  <a:lnTo>
                    <a:pt x="0" y="673"/>
                  </a:lnTo>
                  <a:lnTo>
                    <a:pt x="0" y="741"/>
                  </a:lnTo>
                  <a:lnTo>
                    <a:pt x="0" y="774"/>
                  </a:lnTo>
                  <a:lnTo>
                    <a:pt x="67" y="808"/>
                  </a:lnTo>
                  <a:lnTo>
                    <a:pt x="101" y="842"/>
                  </a:lnTo>
                  <a:lnTo>
                    <a:pt x="168" y="1111"/>
                  </a:lnTo>
                  <a:lnTo>
                    <a:pt x="202" y="1380"/>
                  </a:lnTo>
                  <a:lnTo>
                    <a:pt x="269" y="1582"/>
                  </a:lnTo>
                  <a:lnTo>
                    <a:pt x="303" y="1751"/>
                  </a:lnTo>
                  <a:lnTo>
                    <a:pt x="370" y="1919"/>
                  </a:lnTo>
                  <a:lnTo>
                    <a:pt x="539" y="2054"/>
                  </a:lnTo>
                  <a:lnTo>
                    <a:pt x="606" y="2087"/>
                  </a:lnTo>
                  <a:lnTo>
                    <a:pt x="673" y="2087"/>
                  </a:lnTo>
                  <a:lnTo>
                    <a:pt x="842" y="2054"/>
                  </a:lnTo>
                  <a:lnTo>
                    <a:pt x="1145" y="1953"/>
                  </a:lnTo>
                  <a:lnTo>
                    <a:pt x="1448" y="1885"/>
                  </a:lnTo>
                  <a:lnTo>
                    <a:pt x="1751" y="1852"/>
                  </a:lnTo>
                  <a:lnTo>
                    <a:pt x="2054" y="1818"/>
                  </a:lnTo>
                  <a:lnTo>
                    <a:pt x="2323" y="1751"/>
                  </a:lnTo>
                  <a:lnTo>
                    <a:pt x="2390" y="1683"/>
                  </a:lnTo>
                  <a:lnTo>
                    <a:pt x="2424" y="1616"/>
                  </a:lnTo>
                  <a:lnTo>
                    <a:pt x="2357" y="1212"/>
                  </a:lnTo>
                  <a:lnTo>
                    <a:pt x="2256" y="842"/>
                  </a:lnTo>
                  <a:lnTo>
                    <a:pt x="2087" y="67"/>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5" name="Google Shape;275;p3"/>
            <p:cNvSpPr/>
            <p:nvPr/>
          </p:nvSpPr>
          <p:spPr>
            <a:xfrm>
              <a:off x="5866087" y="4324670"/>
              <a:ext cx="122187" cy="93753"/>
            </a:xfrm>
            <a:custGeom>
              <a:avLst/>
              <a:gdLst/>
              <a:ahLst/>
              <a:cxnLst/>
              <a:rect l="l" t="t" r="r" b="b"/>
              <a:pathLst>
                <a:path w="2458" h="1886" extrusionOk="0">
                  <a:moveTo>
                    <a:pt x="1852" y="270"/>
                  </a:moveTo>
                  <a:lnTo>
                    <a:pt x="1919" y="337"/>
                  </a:lnTo>
                  <a:lnTo>
                    <a:pt x="2020" y="472"/>
                  </a:lnTo>
                  <a:lnTo>
                    <a:pt x="2088" y="640"/>
                  </a:lnTo>
                  <a:lnTo>
                    <a:pt x="2189" y="977"/>
                  </a:lnTo>
                  <a:lnTo>
                    <a:pt x="1515" y="1179"/>
                  </a:lnTo>
                  <a:lnTo>
                    <a:pt x="1212" y="1280"/>
                  </a:lnTo>
                  <a:lnTo>
                    <a:pt x="909" y="1414"/>
                  </a:lnTo>
                  <a:lnTo>
                    <a:pt x="741" y="1515"/>
                  </a:lnTo>
                  <a:lnTo>
                    <a:pt x="640" y="1583"/>
                  </a:lnTo>
                  <a:lnTo>
                    <a:pt x="606" y="1583"/>
                  </a:lnTo>
                  <a:lnTo>
                    <a:pt x="573" y="1549"/>
                  </a:lnTo>
                  <a:lnTo>
                    <a:pt x="505" y="1381"/>
                  </a:lnTo>
                  <a:lnTo>
                    <a:pt x="438" y="1078"/>
                  </a:lnTo>
                  <a:lnTo>
                    <a:pt x="371" y="775"/>
                  </a:lnTo>
                  <a:lnTo>
                    <a:pt x="977" y="640"/>
                  </a:lnTo>
                  <a:lnTo>
                    <a:pt x="1549" y="438"/>
                  </a:lnTo>
                  <a:lnTo>
                    <a:pt x="1717" y="303"/>
                  </a:lnTo>
                  <a:lnTo>
                    <a:pt x="1818" y="270"/>
                  </a:lnTo>
                  <a:close/>
                  <a:moveTo>
                    <a:pt x="1818" y="0"/>
                  </a:moveTo>
                  <a:lnTo>
                    <a:pt x="1650" y="68"/>
                  </a:lnTo>
                  <a:lnTo>
                    <a:pt x="1482" y="169"/>
                  </a:lnTo>
                  <a:lnTo>
                    <a:pt x="1313" y="270"/>
                  </a:lnTo>
                  <a:lnTo>
                    <a:pt x="1145" y="337"/>
                  </a:lnTo>
                  <a:lnTo>
                    <a:pt x="606" y="472"/>
                  </a:lnTo>
                  <a:lnTo>
                    <a:pt x="68" y="640"/>
                  </a:lnTo>
                  <a:lnTo>
                    <a:pt x="0" y="707"/>
                  </a:lnTo>
                  <a:lnTo>
                    <a:pt x="0" y="775"/>
                  </a:lnTo>
                  <a:lnTo>
                    <a:pt x="34" y="842"/>
                  </a:lnTo>
                  <a:lnTo>
                    <a:pt x="68" y="876"/>
                  </a:lnTo>
                  <a:lnTo>
                    <a:pt x="101" y="842"/>
                  </a:lnTo>
                  <a:lnTo>
                    <a:pt x="202" y="842"/>
                  </a:lnTo>
                  <a:lnTo>
                    <a:pt x="202" y="1145"/>
                  </a:lnTo>
                  <a:lnTo>
                    <a:pt x="270" y="1482"/>
                  </a:lnTo>
                  <a:lnTo>
                    <a:pt x="303" y="1616"/>
                  </a:lnTo>
                  <a:lnTo>
                    <a:pt x="337" y="1751"/>
                  </a:lnTo>
                  <a:lnTo>
                    <a:pt x="404" y="1852"/>
                  </a:lnTo>
                  <a:lnTo>
                    <a:pt x="505" y="1886"/>
                  </a:lnTo>
                  <a:lnTo>
                    <a:pt x="674" y="1886"/>
                  </a:lnTo>
                  <a:lnTo>
                    <a:pt x="775" y="1818"/>
                  </a:lnTo>
                  <a:lnTo>
                    <a:pt x="1010" y="1650"/>
                  </a:lnTo>
                  <a:lnTo>
                    <a:pt x="1347" y="1482"/>
                  </a:lnTo>
                  <a:lnTo>
                    <a:pt x="1684" y="1381"/>
                  </a:lnTo>
                  <a:lnTo>
                    <a:pt x="2391" y="1179"/>
                  </a:lnTo>
                  <a:lnTo>
                    <a:pt x="2458" y="1145"/>
                  </a:lnTo>
                  <a:lnTo>
                    <a:pt x="2458" y="1044"/>
                  </a:lnTo>
                  <a:lnTo>
                    <a:pt x="2391" y="775"/>
                  </a:lnTo>
                  <a:lnTo>
                    <a:pt x="2256" y="404"/>
                  </a:lnTo>
                  <a:lnTo>
                    <a:pt x="2155" y="236"/>
                  </a:lnTo>
                  <a:lnTo>
                    <a:pt x="2054" y="101"/>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76" name="Google Shape;276;p3"/>
          <p:cNvGrpSpPr/>
          <p:nvPr/>
        </p:nvGrpSpPr>
        <p:grpSpPr>
          <a:xfrm>
            <a:off x="8181406" y="1685317"/>
            <a:ext cx="962386" cy="1290422"/>
            <a:chOff x="5892831" y="1685317"/>
            <a:chExt cx="962386" cy="1290422"/>
          </a:xfrm>
        </p:grpSpPr>
        <p:sp>
          <p:nvSpPr>
            <p:cNvPr id="277" name="Google Shape;277;p3"/>
            <p:cNvSpPr/>
            <p:nvPr/>
          </p:nvSpPr>
          <p:spPr>
            <a:xfrm>
              <a:off x="6453510" y="2518805"/>
              <a:ext cx="227672" cy="334797"/>
            </a:xfrm>
            <a:custGeom>
              <a:avLst/>
              <a:gdLst/>
              <a:ahLst/>
              <a:cxnLst/>
              <a:rect l="l" t="t" r="r" b="b"/>
              <a:pathLst>
                <a:path w="4580" h="6735" extrusionOk="0">
                  <a:moveTo>
                    <a:pt x="4411" y="0"/>
                  </a:moveTo>
                  <a:lnTo>
                    <a:pt x="4378" y="34"/>
                  </a:lnTo>
                  <a:lnTo>
                    <a:pt x="3334" y="1650"/>
                  </a:lnTo>
                  <a:lnTo>
                    <a:pt x="2324" y="3266"/>
                  </a:lnTo>
                  <a:lnTo>
                    <a:pt x="1785" y="4142"/>
                  </a:lnTo>
                  <a:lnTo>
                    <a:pt x="1213" y="4950"/>
                  </a:lnTo>
                  <a:lnTo>
                    <a:pt x="34" y="6599"/>
                  </a:lnTo>
                  <a:lnTo>
                    <a:pt x="1" y="6667"/>
                  </a:lnTo>
                  <a:lnTo>
                    <a:pt x="34" y="6700"/>
                  </a:lnTo>
                  <a:lnTo>
                    <a:pt x="102" y="6734"/>
                  </a:lnTo>
                  <a:lnTo>
                    <a:pt x="135" y="6700"/>
                  </a:lnTo>
                  <a:lnTo>
                    <a:pt x="472" y="6364"/>
                  </a:lnTo>
                  <a:lnTo>
                    <a:pt x="775" y="5993"/>
                  </a:lnTo>
                  <a:lnTo>
                    <a:pt x="1381" y="5219"/>
                  </a:lnTo>
                  <a:lnTo>
                    <a:pt x="1886" y="4411"/>
                  </a:lnTo>
                  <a:lnTo>
                    <a:pt x="2391" y="3603"/>
                  </a:lnTo>
                  <a:lnTo>
                    <a:pt x="3468" y="1886"/>
                  </a:lnTo>
                  <a:lnTo>
                    <a:pt x="4007" y="1010"/>
                  </a:lnTo>
                  <a:lnTo>
                    <a:pt x="4546" y="169"/>
                  </a:lnTo>
                  <a:lnTo>
                    <a:pt x="4580" y="101"/>
                  </a:lnTo>
                  <a:lnTo>
                    <a:pt x="4580" y="68"/>
                  </a:lnTo>
                  <a:lnTo>
                    <a:pt x="45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8" name="Google Shape;278;p3"/>
            <p:cNvSpPr/>
            <p:nvPr/>
          </p:nvSpPr>
          <p:spPr>
            <a:xfrm>
              <a:off x="6123833" y="2363163"/>
              <a:ext cx="138939" cy="435161"/>
            </a:xfrm>
            <a:custGeom>
              <a:avLst/>
              <a:gdLst/>
              <a:ahLst/>
              <a:cxnLst/>
              <a:rect l="l" t="t" r="r" b="b"/>
              <a:pathLst>
                <a:path w="2795" h="8754" extrusionOk="0">
                  <a:moveTo>
                    <a:pt x="1178" y="169"/>
                  </a:moveTo>
                  <a:lnTo>
                    <a:pt x="1347" y="202"/>
                  </a:lnTo>
                  <a:lnTo>
                    <a:pt x="1448" y="236"/>
                  </a:lnTo>
                  <a:lnTo>
                    <a:pt x="1515" y="303"/>
                  </a:lnTo>
                  <a:lnTo>
                    <a:pt x="1616" y="404"/>
                  </a:lnTo>
                  <a:lnTo>
                    <a:pt x="1683" y="539"/>
                  </a:lnTo>
                  <a:lnTo>
                    <a:pt x="1784" y="842"/>
                  </a:lnTo>
                  <a:lnTo>
                    <a:pt x="1852" y="1482"/>
                  </a:lnTo>
                  <a:lnTo>
                    <a:pt x="2391" y="5253"/>
                  </a:lnTo>
                  <a:lnTo>
                    <a:pt x="2458" y="5825"/>
                  </a:lnTo>
                  <a:lnTo>
                    <a:pt x="2492" y="6364"/>
                  </a:lnTo>
                  <a:lnTo>
                    <a:pt x="2525" y="6902"/>
                  </a:lnTo>
                  <a:lnTo>
                    <a:pt x="2525" y="7475"/>
                  </a:lnTo>
                  <a:lnTo>
                    <a:pt x="2458" y="7912"/>
                  </a:lnTo>
                  <a:lnTo>
                    <a:pt x="2391" y="8114"/>
                  </a:lnTo>
                  <a:lnTo>
                    <a:pt x="2290" y="8316"/>
                  </a:lnTo>
                  <a:lnTo>
                    <a:pt x="2256" y="8417"/>
                  </a:lnTo>
                  <a:lnTo>
                    <a:pt x="2189" y="8451"/>
                  </a:lnTo>
                  <a:lnTo>
                    <a:pt x="2121" y="8485"/>
                  </a:lnTo>
                  <a:lnTo>
                    <a:pt x="2054" y="8518"/>
                  </a:lnTo>
                  <a:lnTo>
                    <a:pt x="1919" y="8485"/>
                  </a:lnTo>
                  <a:lnTo>
                    <a:pt x="1751" y="8417"/>
                  </a:lnTo>
                  <a:lnTo>
                    <a:pt x="1616" y="8283"/>
                  </a:lnTo>
                  <a:lnTo>
                    <a:pt x="1481" y="8148"/>
                  </a:lnTo>
                  <a:lnTo>
                    <a:pt x="1279" y="7946"/>
                  </a:lnTo>
                  <a:lnTo>
                    <a:pt x="1178" y="7912"/>
                  </a:lnTo>
                  <a:lnTo>
                    <a:pt x="1111" y="7912"/>
                  </a:lnTo>
                  <a:lnTo>
                    <a:pt x="976" y="7138"/>
                  </a:lnTo>
                  <a:lnTo>
                    <a:pt x="875" y="6330"/>
                  </a:lnTo>
                  <a:lnTo>
                    <a:pt x="808" y="5488"/>
                  </a:lnTo>
                  <a:lnTo>
                    <a:pt x="673" y="4714"/>
                  </a:lnTo>
                  <a:lnTo>
                    <a:pt x="505" y="3704"/>
                  </a:lnTo>
                  <a:lnTo>
                    <a:pt x="370" y="2694"/>
                  </a:lnTo>
                  <a:lnTo>
                    <a:pt x="269" y="1717"/>
                  </a:lnTo>
                  <a:lnTo>
                    <a:pt x="168" y="707"/>
                  </a:lnTo>
                  <a:lnTo>
                    <a:pt x="236" y="707"/>
                  </a:lnTo>
                  <a:lnTo>
                    <a:pt x="404" y="640"/>
                  </a:lnTo>
                  <a:lnTo>
                    <a:pt x="539" y="539"/>
                  </a:lnTo>
                  <a:lnTo>
                    <a:pt x="875" y="337"/>
                  </a:lnTo>
                  <a:lnTo>
                    <a:pt x="1010" y="236"/>
                  </a:lnTo>
                  <a:lnTo>
                    <a:pt x="1178" y="169"/>
                  </a:lnTo>
                  <a:close/>
                  <a:moveTo>
                    <a:pt x="1212" y="0"/>
                  </a:moveTo>
                  <a:lnTo>
                    <a:pt x="976" y="68"/>
                  </a:lnTo>
                  <a:lnTo>
                    <a:pt x="707" y="202"/>
                  </a:lnTo>
                  <a:lnTo>
                    <a:pt x="438" y="371"/>
                  </a:lnTo>
                  <a:lnTo>
                    <a:pt x="168" y="573"/>
                  </a:lnTo>
                  <a:lnTo>
                    <a:pt x="168" y="505"/>
                  </a:lnTo>
                  <a:lnTo>
                    <a:pt x="135" y="438"/>
                  </a:lnTo>
                  <a:lnTo>
                    <a:pt x="67" y="404"/>
                  </a:lnTo>
                  <a:lnTo>
                    <a:pt x="34" y="438"/>
                  </a:lnTo>
                  <a:lnTo>
                    <a:pt x="0" y="505"/>
                  </a:lnTo>
                  <a:lnTo>
                    <a:pt x="0" y="977"/>
                  </a:lnTo>
                  <a:lnTo>
                    <a:pt x="0" y="1448"/>
                  </a:lnTo>
                  <a:lnTo>
                    <a:pt x="67" y="2391"/>
                  </a:lnTo>
                  <a:lnTo>
                    <a:pt x="202" y="3333"/>
                  </a:lnTo>
                  <a:lnTo>
                    <a:pt x="337" y="4276"/>
                  </a:lnTo>
                  <a:lnTo>
                    <a:pt x="539" y="5354"/>
                  </a:lnTo>
                  <a:lnTo>
                    <a:pt x="640" y="5926"/>
                  </a:lnTo>
                  <a:lnTo>
                    <a:pt x="707" y="6465"/>
                  </a:lnTo>
                  <a:lnTo>
                    <a:pt x="808" y="7407"/>
                  </a:lnTo>
                  <a:lnTo>
                    <a:pt x="842" y="7879"/>
                  </a:lnTo>
                  <a:lnTo>
                    <a:pt x="943" y="8350"/>
                  </a:lnTo>
                  <a:lnTo>
                    <a:pt x="976" y="8384"/>
                  </a:lnTo>
                  <a:lnTo>
                    <a:pt x="1010" y="8417"/>
                  </a:lnTo>
                  <a:lnTo>
                    <a:pt x="1111" y="8451"/>
                  </a:lnTo>
                  <a:lnTo>
                    <a:pt x="1178" y="8384"/>
                  </a:lnTo>
                  <a:lnTo>
                    <a:pt x="1212" y="8350"/>
                  </a:lnTo>
                  <a:lnTo>
                    <a:pt x="1178" y="8283"/>
                  </a:lnTo>
                  <a:lnTo>
                    <a:pt x="1178" y="8215"/>
                  </a:lnTo>
                  <a:lnTo>
                    <a:pt x="1347" y="8384"/>
                  </a:lnTo>
                  <a:lnTo>
                    <a:pt x="1515" y="8518"/>
                  </a:lnTo>
                  <a:lnTo>
                    <a:pt x="1683" y="8653"/>
                  </a:lnTo>
                  <a:lnTo>
                    <a:pt x="1885" y="8720"/>
                  </a:lnTo>
                  <a:lnTo>
                    <a:pt x="2054" y="8754"/>
                  </a:lnTo>
                  <a:lnTo>
                    <a:pt x="2256" y="8720"/>
                  </a:lnTo>
                  <a:lnTo>
                    <a:pt x="2323" y="8653"/>
                  </a:lnTo>
                  <a:lnTo>
                    <a:pt x="2424" y="8586"/>
                  </a:lnTo>
                  <a:lnTo>
                    <a:pt x="2559" y="8384"/>
                  </a:lnTo>
                  <a:lnTo>
                    <a:pt x="2660" y="8114"/>
                  </a:lnTo>
                  <a:lnTo>
                    <a:pt x="2761" y="7811"/>
                  </a:lnTo>
                  <a:lnTo>
                    <a:pt x="2795" y="7508"/>
                  </a:lnTo>
                  <a:lnTo>
                    <a:pt x="2795" y="7172"/>
                  </a:lnTo>
                  <a:lnTo>
                    <a:pt x="2795" y="6532"/>
                  </a:lnTo>
                  <a:lnTo>
                    <a:pt x="2727" y="5926"/>
                  </a:lnTo>
                  <a:lnTo>
                    <a:pt x="2391" y="3333"/>
                  </a:lnTo>
                  <a:lnTo>
                    <a:pt x="2189" y="2020"/>
                  </a:lnTo>
                  <a:lnTo>
                    <a:pt x="1953" y="741"/>
                  </a:lnTo>
                  <a:lnTo>
                    <a:pt x="1919" y="539"/>
                  </a:lnTo>
                  <a:lnTo>
                    <a:pt x="1852" y="371"/>
                  </a:lnTo>
                  <a:lnTo>
                    <a:pt x="1784" y="236"/>
                  </a:lnTo>
                  <a:lnTo>
                    <a:pt x="1683" y="135"/>
                  </a:lnTo>
                  <a:lnTo>
                    <a:pt x="1582" y="68"/>
                  </a:lnTo>
                  <a:lnTo>
                    <a:pt x="1481" y="34"/>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9" name="Google Shape;279;p3"/>
            <p:cNvSpPr/>
            <p:nvPr/>
          </p:nvSpPr>
          <p:spPr>
            <a:xfrm>
              <a:off x="6354786" y="2451845"/>
              <a:ext cx="313024" cy="395045"/>
            </a:xfrm>
            <a:custGeom>
              <a:avLst/>
              <a:gdLst/>
              <a:ahLst/>
              <a:cxnLst/>
              <a:rect l="l" t="t" r="r" b="b"/>
              <a:pathLst>
                <a:path w="6297" h="7947" extrusionOk="0">
                  <a:moveTo>
                    <a:pt x="5084" y="236"/>
                  </a:moveTo>
                  <a:lnTo>
                    <a:pt x="5252" y="337"/>
                  </a:lnTo>
                  <a:lnTo>
                    <a:pt x="5421" y="506"/>
                  </a:lnTo>
                  <a:lnTo>
                    <a:pt x="5555" y="674"/>
                  </a:lnTo>
                  <a:lnTo>
                    <a:pt x="5623" y="910"/>
                  </a:lnTo>
                  <a:lnTo>
                    <a:pt x="5690" y="1145"/>
                  </a:lnTo>
                  <a:lnTo>
                    <a:pt x="5724" y="1179"/>
                  </a:lnTo>
                  <a:lnTo>
                    <a:pt x="5286" y="1852"/>
                  </a:lnTo>
                  <a:lnTo>
                    <a:pt x="4714" y="2761"/>
                  </a:lnTo>
                  <a:lnTo>
                    <a:pt x="4444" y="3199"/>
                  </a:lnTo>
                  <a:lnTo>
                    <a:pt x="4141" y="3637"/>
                  </a:lnTo>
                  <a:lnTo>
                    <a:pt x="2795" y="5489"/>
                  </a:lnTo>
                  <a:lnTo>
                    <a:pt x="2155" y="6431"/>
                  </a:lnTo>
                  <a:lnTo>
                    <a:pt x="1852" y="6936"/>
                  </a:lnTo>
                  <a:lnTo>
                    <a:pt x="1583" y="7441"/>
                  </a:lnTo>
                  <a:lnTo>
                    <a:pt x="1179" y="7509"/>
                  </a:lnTo>
                  <a:lnTo>
                    <a:pt x="775" y="7509"/>
                  </a:lnTo>
                  <a:lnTo>
                    <a:pt x="573" y="7441"/>
                  </a:lnTo>
                  <a:lnTo>
                    <a:pt x="404" y="7340"/>
                  </a:lnTo>
                  <a:lnTo>
                    <a:pt x="303" y="7206"/>
                  </a:lnTo>
                  <a:lnTo>
                    <a:pt x="270" y="7105"/>
                  </a:lnTo>
                  <a:lnTo>
                    <a:pt x="236" y="6970"/>
                  </a:lnTo>
                  <a:lnTo>
                    <a:pt x="236" y="6835"/>
                  </a:lnTo>
                  <a:lnTo>
                    <a:pt x="270" y="6701"/>
                  </a:lnTo>
                  <a:lnTo>
                    <a:pt x="371" y="6398"/>
                  </a:lnTo>
                  <a:lnTo>
                    <a:pt x="505" y="6128"/>
                  </a:lnTo>
                  <a:lnTo>
                    <a:pt x="640" y="5859"/>
                  </a:lnTo>
                  <a:lnTo>
                    <a:pt x="1246" y="4782"/>
                  </a:lnTo>
                  <a:lnTo>
                    <a:pt x="1886" y="3738"/>
                  </a:lnTo>
                  <a:lnTo>
                    <a:pt x="2290" y="3098"/>
                  </a:lnTo>
                  <a:lnTo>
                    <a:pt x="2694" y="2492"/>
                  </a:lnTo>
                  <a:lnTo>
                    <a:pt x="3131" y="1886"/>
                  </a:lnTo>
                  <a:lnTo>
                    <a:pt x="3603" y="1347"/>
                  </a:lnTo>
                  <a:lnTo>
                    <a:pt x="4411" y="539"/>
                  </a:lnTo>
                  <a:lnTo>
                    <a:pt x="4512" y="405"/>
                  </a:lnTo>
                  <a:lnTo>
                    <a:pt x="4646" y="337"/>
                  </a:lnTo>
                  <a:lnTo>
                    <a:pt x="4781" y="270"/>
                  </a:lnTo>
                  <a:lnTo>
                    <a:pt x="4882" y="236"/>
                  </a:lnTo>
                  <a:close/>
                  <a:moveTo>
                    <a:pt x="4916" y="1"/>
                  </a:moveTo>
                  <a:lnTo>
                    <a:pt x="4646" y="68"/>
                  </a:lnTo>
                  <a:lnTo>
                    <a:pt x="4377" y="203"/>
                  </a:lnTo>
                  <a:lnTo>
                    <a:pt x="3973" y="539"/>
                  </a:lnTo>
                  <a:lnTo>
                    <a:pt x="3603" y="943"/>
                  </a:lnTo>
                  <a:lnTo>
                    <a:pt x="3232" y="1347"/>
                  </a:lnTo>
                  <a:lnTo>
                    <a:pt x="2896" y="1785"/>
                  </a:lnTo>
                  <a:lnTo>
                    <a:pt x="2559" y="2223"/>
                  </a:lnTo>
                  <a:lnTo>
                    <a:pt x="2256" y="2694"/>
                  </a:lnTo>
                  <a:lnTo>
                    <a:pt x="1684" y="3603"/>
                  </a:lnTo>
                  <a:lnTo>
                    <a:pt x="1179" y="4479"/>
                  </a:lnTo>
                  <a:lnTo>
                    <a:pt x="674" y="5320"/>
                  </a:lnTo>
                  <a:lnTo>
                    <a:pt x="472" y="5691"/>
                  </a:lnTo>
                  <a:lnTo>
                    <a:pt x="270" y="6027"/>
                  </a:lnTo>
                  <a:lnTo>
                    <a:pt x="101" y="6431"/>
                  </a:lnTo>
                  <a:lnTo>
                    <a:pt x="0" y="6802"/>
                  </a:lnTo>
                  <a:lnTo>
                    <a:pt x="0" y="6970"/>
                  </a:lnTo>
                  <a:lnTo>
                    <a:pt x="0" y="7105"/>
                  </a:lnTo>
                  <a:lnTo>
                    <a:pt x="34" y="7239"/>
                  </a:lnTo>
                  <a:lnTo>
                    <a:pt x="68" y="7340"/>
                  </a:lnTo>
                  <a:lnTo>
                    <a:pt x="135" y="7441"/>
                  </a:lnTo>
                  <a:lnTo>
                    <a:pt x="236" y="7509"/>
                  </a:lnTo>
                  <a:lnTo>
                    <a:pt x="438" y="7643"/>
                  </a:lnTo>
                  <a:lnTo>
                    <a:pt x="674" y="7711"/>
                  </a:lnTo>
                  <a:lnTo>
                    <a:pt x="1179" y="7711"/>
                  </a:lnTo>
                  <a:lnTo>
                    <a:pt x="1448" y="7677"/>
                  </a:lnTo>
                  <a:lnTo>
                    <a:pt x="1381" y="7812"/>
                  </a:lnTo>
                  <a:lnTo>
                    <a:pt x="1381" y="7879"/>
                  </a:lnTo>
                  <a:lnTo>
                    <a:pt x="1414" y="7946"/>
                  </a:lnTo>
                  <a:lnTo>
                    <a:pt x="1482" y="7946"/>
                  </a:lnTo>
                  <a:lnTo>
                    <a:pt x="1549" y="7913"/>
                  </a:lnTo>
                  <a:lnTo>
                    <a:pt x="1919" y="7340"/>
                  </a:lnTo>
                  <a:lnTo>
                    <a:pt x="2222" y="6768"/>
                  </a:lnTo>
                  <a:lnTo>
                    <a:pt x="2559" y="6229"/>
                  </a:lnTo>
                  <a:lnTo>
                    <a:pt x="2896" y="5657"/>
                  </a:lnTo>
                  <a:lnTo>
                    <a:pt x="3266" y="5118"/>
                  </a:lnTo>
                  <a:lnTo>
                    <a:pt x="3670" y="4613"/>
                  </a:lnTo>
                  <a:lnTo>
                    <a:pt x="4074" y="4108"/>
                  </a:lnTo>
                  <a:lnTo>
                    <a:pt x="4478" y="3570"/>
                  </a:lnTo>
                  <a:lnTo>
                    <a:pt x="4882" y="2963"/>
                  </a:lnTo>
                  <a:lnTo>
                    <a:pt x="5252" y="2324"/>
                  </a:lnTo>
                  <a:lnTo>
                    <a:pt x="4815" y="3199"/>
                  </a:lnTo>
                  <a:lnTo>
                    <a:pt x="4613" y="3637"/>
                  </a:lnTo>
                  <a:lnTo>
                    <a:pt x="4377" y="4041"/>
                  </a:lnTo>
                  <a:lnTo>
                    <a:pt x="3771" y="5017"/>
                  </a:lnTo>
                  <a:lnTo>
                    <a:pt x="3098" y="5926"/>
                  </a:lnTo>
                  <a:lnTo>
                    <a:pt x="1751" y="7778"/>
                  </a:lnTo>
                  <a:lnTo>
                    <a:pt x="1751" y="7812"/>
                  </a:lnTo>
                  <a:lnTo>
                    <a:pt x="1785" y="7879"/>
                  </a:lnTo>
                  <a:lnTo>
                    <a:pt x="1886" y="7879"/>
                  </a:lnTo>
                  <a:lnTo>
                    <a:pt x="2525" y="7071"/>
                  </a:lnTo>
                  <a:lnTo>
                    <a:pt x="3131" y="6229"/>
                  </a:lnTo>
                  <a:lnTo>
                    <a:pt x="3737" y="5388"/>
                  </a:lnTo>
                  <a:lnTo>
                    <a:pt x="4310" y="4512"/>
                  </a:lnTo>
                  <a:lnTo>
                    <a:pt x="4545" y="4108"/>
                  </a:lnTo>
                  <a:lnTo>
                    <a:pt x="4781" y="3671"/>
                  </a:lnTo>
                  <a:lnTo>
                    <a:pt x="5252" y="2829"/>
                  </a:lnTo>
                  <a:lnTo>
                    <a:pt x="5454" y="2391"/>
                  </a:lnTo>
                  <a:lnTo>
                    <a:pt x="5724" y="1953"/>
                  </a:lnTo>
                  <a:lnTo>
                    <a:pt x="5993" y="1549"/>
                  </a:lnTo>
                  <a:lnTo>
                    <a:pt x="6296" y="1179"/>
                  </a:lnTo>
                  <a:lnTo>
                    <a:pt x="6296" y="1112"/>
                  </a:lnTo>
                  <a:lnTo>
                    <a:pt x="6296" y="1078"/>
                  </a:lnTo>
                  <a:lnTo>
                    <a:pt x="6229" y="1044"/>
                  </a:lnTo>
                  <a:lnTo>
                    <a:pt x="6195" y="1078"/>
                  </a:lnTo>
                  <a:lnTo>
                    <a:pt x="5993" y="1280"/>
                  </a:lnTo>
                  <a:lnTo>
                    <a:pt x="5825" y="1482"/>
                  </a:lnTo>
                  <a:lnTo>
                    <a:pt x="5960" y="1213"/>
                  </a:lnTo>
                  <a:lnTo>
                    <a:pt x="5993" y="1078"/>
                  </a:lnTo>
                  <a:lnTo>
                    <a:pt x="5993" y="943"/>
                  </a:lnTo>
                  <a:lnTo>
                    <a:pt x="5993" y="910"/>
                  </a:lnTo>
                  <a:lnTo>
                    <a:pt x="5960" y="876"/>
                  </a:lnTo>
                  <a:lnTo>
                    <a:pt x="5926" y="876"/>
                  </a:lnTo>
                  <a:lnTo>
                    <a:pt x="5892" y="910"/>
                  </a:lnTo>
                  <a:lnTo>
                    <a:pt x="5791" y="640"/>
                  </a:lnTo>
                  <a:lnTo>
                    <a:pt x="5657" y="405"/>
                  </a:lnTo>
                  <a:lnTo>
                    <a:pt x="5522" y="203"/>
                  </a:lnTo>
                  <a:lnTo>
                    <a:pt x="5353" y="68"/>
                  </a:lnTo>
                  <a:lnTo>
                    <a:pt x="51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0" name="Google Shape;280;p3"/>
            <p:cNvSpPr/>
            <p:nvPr/>
          </p:nvSpPr>
          <p:spPr>
            <a:xfrm>
              <a:off x="5892831" y="1685317"/>
              <a:ext cx="962386" cy="1166594"/>
            </a:xfrm>
            <a:custGeom>
              <a:avLst/>
              <a:gdLst/>
              <a:ahLst/>
              <a:cxnLst/>
              <a:rect l="l" t="t" r="r" b="b"/>
              <a:pathLst>
                <a:path w="19360" h="23468" extrusionOk="0">
                  <a:moveTo>
                    <a:pt x="3839" y="14343"/>
                  </a:moveTo>
                  <a:lnTo>
                    <a:pt x="3873" y="15320"/>
                  </a:lnTo>
                  <a:lnTo>
                    <a:pt x="3906" y="16296"/>
                  </a:lnTo>
                  <a:lnTo>
                    <a:pt x="4007" y="17239"/>
                  </a:lnTo>
                  <a:lnTo>
                    <a:pt x="4108" y="18215"/>
                  </a:lnTo>
                  <a:lnTo>
                    <a:pt x="4277" y="19293"/>
                  </a:lnTo>
                  <a:lnTo>
                    <a:pt x="4479" y="20336"/>
                  </a:lnTo>
                  <a:lnTo>
                    <a:pt x="4647" y="21212"/>
                  </a:lnTo>
                  <a:lnTo>
                    <a:pt x="4714" y="21683"/>
                  </a:lnTo>
                  <a:lnTo>
                    <a:pt x="4782" y="22121"/>
                  </a:lnTo>
                  <a:lnTo>
                    <a:pt x="4344" y="21986"/>
                  </a:lnTo>
                  <a:lnTo>
                    <a:pt x="4142" y="21919"/>
                  </a:lnTo>
                  <a:lnTo>
                    <a:pt x="3940" y="21818"/>
                  </a:lnTo>
                  <a:lnTo>
                    <a:pt x="3805" y="21683"/>
                  </a:lnTo>
                  <a:lnTo>
                    <a:pt x="3637" y="21515"/>
                  </a:lnTo>
                  <a:lnTo>
                    <a:pt x="3536" y="21313"/>
                  </a:lnTo>
                  <a:lnTo>
                    <a:pt x="3435" y="21043"/>
                  </a:lnTo>
                  <a:lnTo>
                    <a:pt x="3300" y="20471"/>
                  </a:lnTo>
                  <a:lnTo>
                    <a:pt x="3199" y="19865"/>
                  </a:lnTo>
                  <a:lnTo>
                    <a:pt x="3065" y="18687"/>
                  </a:lnTo>
                  <a:lnTo>
                    <a:pt x="2930" y="17777"/>
                  </a:lnTo>
                  <a:lnTo>
                    <a:pt x="2829" y="16835"/>
                  </a:lnTo>
                  <a:lnTo>
                    <a:pt x="2795" y="16397"/>
                  </a:lnTo>
                  <a:lnTo>
                    <a:pt x="2762" y="15926"/>
                  </a:lnTo>
                  <a:lnTo>
                    <a:pt x="2762" y="15488"/>
                  </a:lnTo>
                  <a:lnTo>
                    <a:pt x="2795" y="15017"/>
                  </a:lnTo>
                  <a:lnTo>
                    <a:pt x="3031" y="14781"/>
                  </a:lnTo>
                  <a:lnTo>
                    <a:pt x="3267" y="14545"/>
                  </a:lnTo>
                  <a:lnTo>
                    <a:pt x="3401" y="14444"/>
                  </a:lnTo>
                  <a:lnTo>
                    <a:pt x="3536" y="14377"/>
                  </a:lnTo>
                  <a:lnTo>
                    <a:pt x="3671" y="14343"/>
                  </a:lnTo>
                  <a:close/>
                  <a:moveTo>
                    <a:pt x="742" y="8081"/>
                  </a:moveTo>
                  <a:lnTo>
                    <a:pt x="809" y="8115"/>
                  </a:lnTo>
                  <a:lnTo>
                    <a:pt x="1314" y="8115"/>
                  </a:lnTo>
                  <a:lnTo>
                    <a:pt x="1146" y="10034"/>
                  </a:lnTo>
                  <a:lnTo>
                    <a:pt x="1078" y="10977"/>
                  </a:lnTo>
                  <a:lnTo>
                    <a:pt x="1078" y="11919"/>
                  </a:lnTo>
                  <a:lnTo>
                    <a:pt x="1112" y="12896"/>
                  </a:lnTo>
                  <a:lnTo>
                    <a:pt x="1179" y="13872"/>
                  </a:lnTo>
                  <a:lnTo>
                    <a:pt x="1381" y="15825"/>
                  </a:lnTo>
                  <a:lnTo>
                    <a:pt x="1516" y="17575"/>
                  </a:lnTo>
                  <a:lnTo>
                    <a:pt x="1583" y="18451"/>
                  </a:lnTo>
                  <a:lnTo>
                    <a:pt x="1684" y="19326"/>
                  </a:lnTo>
                  <a:lnTo>
                    <a:pt x="1853" y="20134"/>
                  </a:lnTo>
                  <a:lnTo>
                    <a:pt x="2088" y="20909"/>
                  </a:lnTo>
                  <a:lnTo>
                    <a:pt x="2391" y="21683"/>
                  </a:lnTo>
                  <a:lnTo>
                    <a:pt x="2728" y="22457"/>
                  </a:lnTo>
                  <a:lnTo>
                    <a:pt x="2694" y="22626"/>
                  </a:lnTo>
                  <a:lnTo>
                    <a:pt x="2661" y="22794"/>
                  </a:lnTo>
                  <a:lnTo>
                    <a:pt x="2492" y="23097"/>
                  </a:lnTo>
                  <a:lnTo>
                    <a:pt x="2425" y="23198"/>
                  </a:lnTo>
                  <a:lnTo>
                    <a:pt x="2358" y="23232"/>
                  </a:lnTo>
                  <a:lnTo>
                    <a:pt x="2324" y="23265"/>
                  </a:lnTo>
                  <a:lnTo>
                    <a:pt x="2257" y="23265"/>
                  </a:lnTo>
                  <a:lnTo>
                    <a:pt x="2122" y="23164"/>
                  </a:lnTo>
                  <a:lnTo>
                    <a:pt x="2021" y="23030"/>
                  </a:lnTo>
                  <a:lnTo>
                    <a:pt x="1920" y="22828"/>
                  </a:lnTo>
                  <a:lnTo>
                    <a:pt x="1853" y="22659"/>
                  </a:lnTo>
                  <a:lnTo>
                    <a:pt x="1785" y="22424"/>
                  </a:lnTo>
                  <a:lnTo>
                    <a:pt x="1516" y="21447"/>
                  </a:lnTo>
                  <a:lnTo>
                    <a:pt x="1280" y="20471"/>
                  </a:lnTo>
                  <a:lnTo>
                    <a:pt x="1078" y="19326"/>
                  </a:lnTo>
                  <a:lnTo>
                    <a:pt x="876" y="18181"/>
                  </a:lnTo>
                  <a:lnTo>
                    <a:pt x="472" y="15858"/>
                  </a:lnTo>
                  <a:lnTo>
                    <a:pt x="371" y="15252"/>
                  </a:lnTo>
                  <a:lnTo>
                    <a:pt x="338" y="14680"/>
                  </a:lnTo>
                  <a:lnTo>
                    <a:pt x="270" y="13502"/>
                  </a:lnTo>
                  <a:lnTo>
                    <a:pt x="237" y="12357"/>
                  </a:lnTo>
                  <a:lnTo>
                    <a:pt x="270" y="11145"/>
                  </a:lnTo>
                  <a:lnTo>
                    <a:pt x="270" y="10135"/>
                  </a:lnTo>
                  <a:lnTo>
                    <a:pt x="338" y="9630"/>
                  </a:lnTo>
                  <a:lnTo>
                    <a:pt x="405" y="9125"/>
                  </a:lnTo>
                  <a:lnTo>
                    <a:pt x="573" y="8586"/>
                  </a:lnTo>
                  <a:lnTo>
                    <a:pt x="708" y="8081"/>
                  </a:lnTo>
                  <a:close/>
                  <a:moveTo>
                    <a:pt x="10808" y="1"/>
                  </a:moveTo>
                  <a:lnTo>
                    <a:pt x="10000" y="34"/>
                  </a:lnTo>
                  <a:lnTo>
                    <a:pt x="9192" y="102"/>
                  </a:lnTo>
                  <a:lnTo>
                    <a:pt x="8351" y="236"/>
                  </a:lnTo>
                  <a:lnTo>
                    <a:pt x="7543" y="405"/>
                  </a:lnTo>
                  <a:lnTo>
                    <a:pt x="6735" y="674"/>
                  </a:lnTo>
                  <a:lnTo>
                    <a:pt x="6330" y="809"/>
                  </a:lnTo>
                  <a:lnTo>
                    <a:pt x="5926" y="977"/>
                  </a:lnTo>
                  <a:lnTo>
                    <a:pt x="5590" y="1145"/>
                  </a:lnTo>
                  <a:lnTo>
                    <a:pt x="5287" y="1314"/>
                  </a:lnTo>
                  <a:lnTo>
                    <a:pt x="4681" y="1751"/>
                  </a:lnTo>
                  <a:lnTo>
                    <a:pt x="4108" y="2189"/>
                  </a:lnTo>
                  <a:lnTo>
                    <a:pt x="3536" y="2694"/>
                  </a:lnTo>
                  <a:lnTo>
                    <a:pt x="2997" y="3199"/>
                  </a:lnTo>
                  <a:lnTo>
                    <a:pt x="2459" y="3772"/>
                  </a:lnTo>
                  <a:lnTo>
                    <a:pt x="2021" y="4378"/>
                  </a:lnTo>
                  <a:lnTo>
                    <a:pt x="1583" y="5017"/>
                  </a:lnTo>
                  <a:lnTo>
                    <a:pt x="1247" y="5691"/>
                  </a:lnTo>
                  <a:lnTo>
                    <a:pt x="977" y="6398"/>
                  </a:lnTo>
                  <a:lnTo>
                    <a:pt x="742" y="7138"/>
                  </a:lnTo>
                  <a:lnTo>
                    <a:pt x="674" y="7509"/>
                  </a:lnTo>
                  <a:lnTo>
                    <a:pt x="607" y="7879"/>
                  </a:lnTo>
                  <a:lnTo>
                    <a:pt x="607" y="7913"/>
                  </a:lnTo>
                  <a:lnTo>
                    <a:pt x="573" y="7913"/>
                  </a:lnTo>
                  <a:lnTo>
                    <a:pt x="540" y="7946"/>
                  </a:lnTo>
                  <a:lnTo>
                    <a:pt x="338" y="8620"/>
                  </a:lnTo>
                  <a:lnTo>
                    <a:pt x="169" y="9293"/>
                  </a:lnTo>
                  <a:lnTo>
                    <a:pt x="102" y="9630"/>
                  </a:lnTo>
                  <a:lnTo>
                    <a:pt x="68" y="9933"/>
                  </a:lnTo>
                  <a:lnTo>
                    <a:pt x="35" y="10606"/>
                  </a:lnTo>
                  <a:lnTo>
                    <a:pt x="1" y="11919"/>
                  </a:lnTo>
                  <a:lnTo>
                    <a:pt x="1" y="12660"/>
                  </a:lnTo>
                  <a:lnTo>
                    <a:pt x="35" y="13434"/>
                  </a:lnTo>
                  <a:lnTo>
                    <a:pt x="68" y="14175"/>
                  </a:lnTo>
                  <a:lnTo>
                    <a:pt x="136" y="14916"/>
                  </a:lnTo>
                  <a:lnTo>
                    <a:pt x="338" y="16397"/>
                  </a:lnTo>
                  <a:lnTo>
                    <a:pt x="607" y="17912"/>
                  </a:lnTo>
                  <a:lnTo>
                    <a:pt x="843" y="19326"/>
                  </a:lnTo>
                  <a:lnTo>
                    <a:pt x="1112" y="20774"/>
                  </a:lnTo>
                  <a:lnTo>
                    <a:pt x="1348" y="21919"/>
                  </a:lnTo>
                  <a:lnTo>
                    <a:pt x="1482" y="22491"/>
                  </a:lnTo>
                  <a:lnTo>
                    <a:pt x="1583" y="22760"/>
                  </a:lnTo>
                  <a:lnTo>
                    <a:pt x="1718" y="22996"/>
                  </a:lnTo>
                  <a:lnTo>
                    <a:pt x="1785" y="23164"/>
                  </a:lnTo>
                  <a:lnTo>
                    <a:pt x="1886" y="23265"/>
                  </a:lnTo>
                  <a:lnTo>
                    <a:pt x="1987" y="23366"/>
                  </a:lnTo>
                  <a:lnTo>
                    <a:pt x="2055" y="23434"/>
                  </a:lnTo>
                  <a:lnTo>
                    <a:pt x="2156" y="23467"/>
                  </a:lnTo>
                  <a:lnTo>
                    <a:pt x="2358" y="23467"/>
                  </a:lnTo>
                  <a:lnTo>
                    <a:pt x="2425" y="23434"/>
                  </a:lnTo>
                  <a:lnTo>
                    <a:pt x="2593" y="23299"/>
                  </a:lnTo>
                  <a:lnTo>
                    <a:pt x="2762" y="23097"/>
                  </a:lnTo>
                  <a:lnTo>
                    <a:pt x="2896" y="22895"/>
                  </a:lnTo>
                  <a:lnTo>
                    <a:pt x="2964" y="22626"/>
                  </a:lnTo>
                  <a:lnTo>
                    <a:pt x="3031" y="22558"/>
                  </a:lnTo>
                  <a:lnTo>
                    <a:pt x="3031" y="22525"/>
                  </a:lnTo>
                  <a:lnTo>
                    <a:pt x="3031" y="22457"/>
                  </a:lnTo>
                  <a:lnTo>
                    <a:pt x="2997" y="22424"/>
                  </a:lnTo>
                  <a:lnTo>
                    <a:pt x="2997" y="22356"/>
                  </a:lnTo>
                  <a:lnTo>
                    <a:pt x="2964" y="22323"/>
                  </a:lnTo>
                  <a:lnTo>
                    <a:pt x="2627" y="21582"/>
                  </a:lnTo>
                  <a:lnTo>
                    <a:pt x="2324" y="20808"/>
                  </a:lnTo>
                  <a:lnTo>
                    <a:pt x="2122" y="20033"/>
                  </a:lnTo>
                  <a:lnTo>
                    <a:pt x="1920" y="19259"/>
                  </a:lnTo>
                  <a:lnTo>
                    <a:pt x="1853" y="18788"/>
                  </a:lnTo>
                  <a:lnTo>
                    <a:pt x="1785" y="18350"/>
                  </a:lnTo>
                  <a:lnTo>
                    <a:pt x="1718" y="17407"/>
                  </a:lnTo>
                  <a:lnTo>
                    <a:pt x="1684" y="16498"/>
                  </a:lnTo>
                  <a:lnTo>
                    <a:pt x="1617" y="15555"/>
                  </a:lnTo>
                  <a:lnTo>
                    <a:pt x="1583" y="15488"/>
                  </a:lnTo>
                  <a:lnTo>
                    <a:pt x="1617" y="15488"/>
                  </a:lnTo>
                  <a:lnTo>
                    <a:pt x="1785" y="15623"/>
                  </a:lnTo>
                  <a:lnTo>
                    <a:pt x="2021" y="15757"/>
                  </a:lnTo>
                  <a:lnTo>
                    <a:pt x="2257" y="15825"/>
                  </a:lnTo>
                  <a:lnTo>
                    <a:pt x="2391" y="15858"/>
                  </a:lnTo>
                  <a:lnTo>
                    <a:pt x="2526" y="15858"/>
                  </a:lnTo>
                  <a:lnTo>
                    <a:pt x="2526" y="16498"/>
                  </a:lnTo>
                  <a:lnTo>
                    <a:pt x="2593" y="17104"/>
                  </a:lnTo>
                  <a:lnTo>
                    <a:pt x="2964" y="19798"/>
                  </a:lnTo>
                  <a:lnTo>
                    <a:pt x="3031" y="20370"/>
                  </a:lnTo>
                  <a:lnTo>
                    <a:pt x="3132" y="20942"/>
                  </a:lnTo>
                  <a:lnTo>
                    <a:pt x="3031" y="21010"/>
                  </a:lnTo>
                  <a:lnTo>
                    <a:pt x="2964" y="21077"/>
                  </a:lnTo>
                  <a:lnTo>
                    <a:pt x="2829" y="21279"/>
                  </a:lnTo>
                  <a:lnTo>
                    <a:pt x="2694" y="21481"/>
                  </a:lnTo>
                  <a:lnTo>
                    <a:pt x="2694" y="21582"/>
                  </a:lnTo>
                  <a:lnTo>
                    <a:pt x="2694" y="21683"/>
                  </a:lnTo>
                  <a:lnTo>
                    <a:pt x="2728" y="21717"/>
                  </a:lnTo>
                  <a:lnTo>
                    <a:pt x="2762" y="21750"/>
                  </a:lnTo>
                  <a:lnTo>
                    <a:pt x="2795" y="21750"/>
                  </a:lnTo>
                  <a:lnTo>
                    <a:pt x="2829" y="21717"/>
                  </a:lnTo>
                  <a:lnTo>
                    <a:pt x="3031" y="21414"/>
                  </a:lnTo>
                  <a:lnTo>
                    <a:pt x="3199" y="21212"/>
                  </a:lnTo>
                  <a:lnTo>
                    <a:pt x="3334" y="21515"/>
                  </a:lnTo>
                  <a:lnTo>
                    <a:pt x="3502" y="21818"/>
                  </a:lnTo>
                  <a:lnTo>
                    <a:pt x="3637" y="21952"/>
                  </a:lnTo>
                  <a:lnTo>
                    <a:pt x="3772" y="22053"/>
                  </a:lnTo>
                  <a:lnTo>
                    <a:pt x="3940" y="22154"/>
                  </a:lnTo>
                  <a:lnTo>
                    <a:pt x="4108" y="22222"/>
                  </a:lnTo>
                  <a:lnTo>
                    <a:pt x="4479" y="22323"/>
                  </a:lnTo>
                  <a:lnTo>
                    <a:pt x="4849" y="22390"/>
                  </a:lnTo>
                  <a:lnTo>
                    <a:pt x="4883" y="22491"/>
                  </a:lnTo>
                  <a:lnTo>
                    <a:pt x="4916" y="22525"/>
                  </a:lnTo>
                  <a:lnTo>
                    <a:pt x="4950" y="22558"/>
                  </a:lnTo>
                  <a:lnTo>
                    <a:pt x="5051" y="22558"/>
                  </a:lnTo>
                  <a:lnTo>
                    <a:pt x="5118" y="22525"/>
                  </a:lnTo>
                  <a:lnTo>
                    <a:pt x="5118" y="22457"/>
                  </a:lnTo>
                  <a:lnTo>
                    <a:pt x="5118" y="22424"/>
                  </a:lnTo>
                  <a:lnTo>
                    <a:pt x="5051" y="22087"/>
                  </a:lnTo>
                  <a:lnTo>
                    <a:pt x="5118" y="22222"/>
                  </a:lnTo>
                  <a:lnTo>
                    <a:pt x="5186" y="22289"/>
                  </a:lnTo>
                  <a:lnTo>
                    <a:pt x="5253" y="22323"/>
                  </a:lnTo>
                  <a:lnTo>
                    <a:pt x="5354" y="22289"/>
                  </a:lnTo>
                  <a:lnTo>
                    <a:pt x="5388" y="22255"/>
                  </a:lnTo>
                  <a:lnTo>
                    <a:pt x="5388" y="22154"/>
                  </a:lnTo>
                  <a:lnTo>
                    <a:pt x="5354" y="22087"/>
                  </a:lnTo>
                  <a:lnTo>
                    <a:pt x="5253" y="22020"/>
                  </a:lnTo>
                  <a:lnTo>
                    <a:pt x="5186" y="21885"/>
                  </a:lnTo>
                  <a:lnTo>
                    <a:pt x="5152" y="21683"/>
                  </a:lnTo>
                  <a:lnTo>
                    <a:pt x="5118" y="21481"/>
                  </a:lnTo>
                  <a:lnTo>
                    <a:pt x="5051" y="20808"/>
                  </a:lnTo>
                  <a:lnTo>
                    <a:pt x="4984" y="19899"/>
                  </a:lnTo>
                  <a:lnTo>
                    <a:pt x="4916" y="18990"/>
                  </a:lnTo>
                  <a:lnTo>
                    <a:pt x="4782" y="17744"/>
                  </a:lnTo>
                  <a:lnTo>
                    <a:pt x="4613" y="16532"/>
                  </a:lnTo>
                  <a:lnTo>
                    <a:pt x="4479" y="15286"/>
                  </a:lnTo>
                  <a:lnTo>
                    <a:pt x="4445" y="14680"/>
                  </a:lnTo>
                  <a:lnTo>
                    <a:pt x="4411" y="14074"/>
                  </a:lnTo>
                  <a:lnTo>
                    <a:pt x="4378" y="14007"/>
                  </a:lnTo>
                  <a:lnTo>
                    <a:pt x="4344" y="13973"/>
                  </a:lnTo>
                  <a:lnTo>
                    <a:pt x="4277" y="14007"/>
                  </a:lnTo>
                  <a:lnTo>
                    <a:pt x="4243" y="14074"/>
                  </a:lnTo>
                  <a:lnTo>
                    <a:pt x="4209" y="14747"/>
                  </a:lnTo>
                  <a:lnTo>
                    <a:pt x="4243" y="15421"/>
                  </a:lnTo>
                  <a:lnTo>
                    <a:pt x="4310" y="16094"/>
                  </a:lnTo>
                  <a:lnTo>
                    <a:pt x="4378" y="16801"/>
                  </a:lnTo>
                  <a:lnTo>
                    <a:pt x="4546" y="18148"/>
                  </a:lnTo>
                  <a:lnTo>
                    <a:pt x="4647" y="18855"/>
                  </a:lnTo>
                  <a:lnTo>
                    <a:pt x="4681" y="19528"/>
                  </a:lnTo>
                  <a:lnTo>
                    <a:pt x="4775" y="20470"/>
                  </a:lnTo>
                  <a:lnTo>
                    <a:pt x="4411" y="18619"/>
                  </a:lnTo>
                  <a:lnTo>
                    <a:pt x="4243" y="17542"/>
                  </a:lnTo>
                  <a:lnTo>
                    <a:pt x="4142" y="16464"/>
                  </a:lnTo>
                  <a:lnTo>
                    <a:pt x="4075" y="15387"/>
                  </a:lnTo>
                  <a:lnTo>
                    <a:pt x="4041" y="14310"/>
                  </a:lnTo>
                  <a:lnTo>
                    <a:pt x="4075" y="14242"/>
                  </a:lnTo>
                  <a:lnTo>
                    <a:pt x="4041" y="14141"/>
                  </a:lnTo>
                  <a:lnTo>
                    <a:pt x="4007" y="14108"/>
                  </a:lnTo>
                  <a:lnTo>
                    <a:pt x="3974" y="14074"/>
                  </a:lnTo>
                  <a:lnTo>
                    <a:pt x="3906" y="14074"/>
                  </a:lnTo>
                  <a:lnTo>
                    <a:pt x="3873" y="14108"/>
                  </a:lnTo>
                  <a:lnTo>
                    <a:pt x="3704" y="14108"/>
                  </a:lnTo>
                  <a:lnTo>
                    <a:pt x="3536" y="14141"/>
                  </a:lnTo>
                  <a:lnTo>
                    <a:pt x="3368" y="14209"/>
                  </a:lnTo>
                  <a:lnTo>
                    <a:pt x="3199" y="14276"/>
                  </a:lnTo>
                  <a:lnTo>
                    <a:pt x="3031" y="14411"/>
                  </a:lnTo>
                  <a:lnTo>
                    <a:pt x="2829" y="14579"/>
                  </a:lnTo>
                  <a:lnTo>
                    <a:pt x="2694" y="14747"/>
                  </a:lnTo>
                  <a:lnTo>
                    <a:pt x="2627" y="14949"/>
                  </a:lnTo>
                  <a:lnTo>
                    <a:pt x="2627" y="15017"/>
                  </a:lnTo>
                  <a:lnTo>
                    <a:pt x="2560" y="15286"/>
                  </a:lnTo>
                  <a:lnTo>
                    <a:pt x="2526" y="15589"/>
                  </a:lnTo>
                  <a:lnTo>
                    <a:pt x="2425" y="15589"/>
                  </a:lnTo>
                  <a:lnTo>
                    <a:pt x="2290" y="15555"/>
                  </a:lnTo>
                  <a:lnTo>
                    <a:pt x="2156" y="15522"/>
                  </a:lnTo>
                  <a:lnTo>
                    <a:pt x="1920" y="15421"/>
                  </a:lnTo>
                  <a:lnTo>
                    <a:pt x="1785" y="15387"/>
                  </a:lnTo>
                  <a:lnTo>
                    <a:pt x="1651" y="15353"/>
                  </a:lnTo>
                  <a:lnTo>
                    <a:pt x="1617" y="15387"/>
                  </a:lnTo>
                  <a:lnTo>
                    <a:pt x="1583" y="15421"/>
                  </a:lnTo>
                  <a:lnTo>
                    <a:pt x="1415" y="13670"/>
                  </a:lnTo>
                  <a:lnTo>
                    <a:pt x="1348" y="12795"/>
                  </a:lnTo>
                  <a:lnTo>
                    <a:pt x="1314" y="11919"/>
                  </a:lnTo>
                  <a:lnTo>
                    <a:pt x="1314" y="10943"/>
                  </a:lnTo>
                  <a:lnTo>
                    <a:pt x="1381" y="10000"/>
                  </a:lnTo>
                  <a:lnTo>
                    <a:pt x="1482" y="9024"/>
                  </a:lnTo>
                  <a:lnTo>
                    <a:pt x="1516" y="8047"/>
                  </a:lnTo>
                  <a:lnTo>
                    <a:pt x="1550" y="8014"/>
                  </a:lnTo>
                  <a:lnTo>
                    <a:pt x="1550" y="7980"/>
                  </a:lnTo>
                  <a:lnTo>
                    <a:pt x="1516" y="7913"/>
                  </a:lnTo>
                  <a:lnTo>
                    <a:pt x="1482" y="7879"/>
                  </a:lnTo>
                  <a:lnTo>
                    <a:pt x="1415" y="7879"/>
                  </a:lnTo>
                  <a:lnTo>
                    <a:pt x="1617" y="7206"/>
                  </a:lnTo>
                  <a:lnTo>
                    <a:pt x="1886" y="6566"/>
                  </a:lnTo>
                  <a:lnTo>
                    <a:pt x="2189" y="5994"/>
                  </a:lnTo>
                  <a:lnTo>
                    <a:pt x="2560" y="5421"/>
                  </a:lnTo>
                  <a:lnTo>
                    <a:pt x="2997" y="4883"/>
                  </a:lnTo>
                  <a:lnTo>
                    <a:pt x="3435" y="4411"/>
                  </a:lnTo>
                  <a:lnTo>
                    <a:pt x="3940" y="3940"/>
                  </a:lnTo>
                  <a:lnTo>
                    <a:pt x="4479" y="3502"/>
                  </a:lnTo>
                  <a:lnTo>
                    <a:pt x="5085" y="3098"/>
                  </a:lnTo>
                  <a:lnTo>
                    <a:pt x="5724" y="2762"/>
                  </a:lnTo>
                  <a:lnTo>
                    <a:pt x="6398" y="2492"/>
                  </a:lnTo>
                  <a:lnTo>
                    <a:pt x="7071" y="2256"/>
                  </a:lnTo>
                  <a:lnTo>
                    <a:pt x="7745" y="2088"/>
                  </a:lnTo>
                  <a:lnTo>
                    <a:pt x="8452" y="1953"/>
                  </a:lnTo>
                  <a:lnTo>
                    <a:pt x="9159" y="1852"/>
                  </a:lnTo>
                  <a:lnTo>
                    <a:pt x="9899" y="1785"/>
                  </a:lnTo>
                  <a:lnTo>
                    <a:pt x="10707" y="1785"/>
                  </a:lnTo>
                  <a:lnTo>
                    <a:pt x="11482" y="1819"/>
                  </a:lnTo>
                  <a:lnTo>
                    <a:pt x="12256" y="1920"/>
                  </a:lnTo>
                  <a:lnTo>
                    <a:pt x="13030" y="2054"/>
                  </a:lnTo>
                  <a:lnTo>
                    <a:pt x="13737" y="2256"/>
                  </a:lnTo>
                  <a:lnTo>
                    <a:pt x="14478" y="2526"/>
                  </a:lnTo>
                  <a:lnTo>
                    <a:pt x="15185" y="2863"/>
                  </a:lnTo>
                  <a:lnTo>
                    <a:pt x="15892" y="3267"/>
                  </a:lnTo>
                  <a:lnTo>
                    <a:pt x="16566" y="3704"/>
                  </a:lnTo>
                  <a:lnTo>
                    <a:pt x="17172" y="4142"/>
                  </a:lnTo>
                  <a:lnTo>
                    <a:pt x="17778" y="4647"/>
                  </a:lnTo>
                  <a:lnTo>
                    <a:pt x="18081" y="4916"/>
                  </a:lnTo>
                  <a:lnTo>
                    <a:pt x="18350" y="5186"/>
                  </a:lnTo>
                  <a:lnTo>
                    <a:pt x="18821" y="5758"/>
                  </a:lnTo>
                  <a:lnTo>
                    <a:pt x="19057" y="6061"/>
                  </a:lnTo>
                  <a:lnTo>
                    <a:pt x="19259" y="6398"/>
                  </a:lnTo>
                  <a:lnTo>
                    <a:pt x="19360" y="6566"/>
                  </a:lnTo>
                  <a:lnTo>
                    <a:pt x="19360" y="6061"/>
                  </a:lnTo>
                  <a:lnTo>
                    <a:pt x="19124" y="5657"/>
                  </a:lnTo>
                  <a:lnTo>
                    <a:pt x="18889" y="5354"/>
                  </a:lnTo>
                  <a:lnTo>
                    <a:pt x="18619" y="5051"/>
                  </a:lnTo>
                  <a:lnTo>
                    <a:pt x="18047" y="4512"/>
                  </a:lnTo>
                  <a:lnTo>
                    <a:pt x="17778" y="4243"/>
                  </a:lnTo>
                  <a:lnTo>
                    <a:pt x="17475" y="4007"/>
                  </a:lnTo>
                  <a:lnTo>
                    <a:pt x="16801" y="3536"/>
                  </a:lnTo>
                  <a:lnTo>
                    <a:pt x="16128" y="3098"/>
                  </a:lnTo>
                  <a:lnTo>
                    <a:pt x="15455" y="2728"/>
                  </a:lnTo>
                  <a:lnTo>
                    <a:pt x="15084" y="2526"/>
                  </a:lnTo>
                  <a:lnTo>
                    <a:pt x="14714" y="2324"/>
                  </a:lnTo>
                  <a:lnTo>
                    <a:pt x="13973" y="2054"/>
                  </a:lnTo>
                  <a:lnTo>
                    <a:pt x="13199" y="1819"/>
                  </a:lnTo>
                  <a:lnTo>
                    <a:pt x="12424" y="1684"/>
                  </a:lnTo>
                  <a:lnTo>
                    <a:pt x="11616" y="1583"/>
                  </a:lnTo>
                  <a:lnTo>
                    <a:pt x="10808" y="1549"/>
                  </a:lnTo>
                  <a:lnTo>
                    <a:pt x="10000" y="1549"/>
                  </a:lnTo>
                  <a:lnTo>
                    <a:pt x="9192" y="1617"/>
                  </a:lnTo>
                  <a:lnTo>
                    <a:pt x="8519" y="1684"/>
                  </a:lnTo>
                  <a:lnTo>
                    <a:pt x="7846" y="1819"/>
                  </a:lnTo>
                  <a:lnTo>
                    <a:pt x="7172" y="1987"/>
                  </a:lnTo>
                  <a:lnTo>
                    <a:pt x="6532" y="2189"/>
                  </a:lnTo>
                  <a:lnTo>
                    <a:pt x="5926" y="2459"/>
                  </a:lnTo>
                  <a:lnTo>
                    <a:pt x="5287" y="2728"/>
                  </a:lnTo>
                  <a:lnTo>
                    <a:pt x="4714" y="3065"/>
                  </a:lnTo>
                  <a:lnTo>
                    <a:pt x="4142" y="3469"/>
                  </a:lnTo>
                  <a:lnTo>
                    <a:pt x="3637" y="3873"/>
                  </a:lnTo>
                  <a:lnTo>
                    <a:pt x="3132" y="4344"/>
                  </a:lnTo>
                  <a:lnTo>
                    <a:pt x="2694" y="4849"/>
                  </a:lnTo>
                  <a:lnTo>
                    <a:pt x="2290" y="5388"/>
                  </a:lnTo>
                  <a:lnTo>
                    <a:pt x="1954" y="5960"/>
                  </a:lnTo>
                  <a:lnTo>
                    <a:pt x="1651" y="6566"/>
                  </a:lnTo>
                  <a:lnTo>
                    <a:pt x="1415" y="7206"/>
                  </a:lnTo>
                  <a:lnTo>
                    <a:pt x="1213" y="7879"/>
                  </a:lnTo>
                  <a:lnTo>
                    <a:pt x="1045" y="7879"/>
                  </a:lnTo>
                  <a:lnTo>
                    <a:pt x="1247" y="7273"/>
                  </a:lnTo>
                  <a:lnTo>
                    <a:pt x="1449" y="6667"/>
                  </a:lnTo>
                  <a:lnTo>
                    <a:pt x="1684" y="6061"/>
                  </a:lnTo>
                  <a:lnTo>
                    <a:pt x="1987" y="5489"/>
                  </a:lnTo>
                  <a:lnTo>
                    <a:pt x="2156" y="5186"/>
                  </a:lnTo>
                  <a:lnTo>
                    <a:pt x="2358" y="4883"/>
                  </a:lnTo>
                  <a:lnTo>
                    <a:pt x="2795" y="4310"/>
                  </a:lnTo>
                  <a:lnTo>
                    <a:pt x="3300" y="3805"/>
                  </a:lnTo>
                  <a:lnTo>
                    <a:pt x="3805" y="3267"/>
                  </a:lnTo>
                  <a:lnTo>
                    <a:pt x="4411" y="2694"/>
                  </a:lnTo>
                  <a:lnTo>
                    <a:pt x="5051" y="2155"/>
                  </a:lnTo>
                  <a:lnTo>
                    <a:pt x="5388" y="1920"/>
                  </a:lnTo>
                  <a:lnTo>
                    <a:pt x="5724" y="1718"/>
                  </a:lnTo>
                  <a:lnTo>
                    <a:pt x="6095" y="1516"/>
                  </a:lnTo>
                  <a:lnTo>
                    <a:pt x="6499" y="1347"/>
                  </a:lnTo>
                  <a:lnTo>
                    <a:pt x="7240" y="1145"/>
                  </a:lnTo>
                  <a:lnTo>
                    <a:pt x="8014" y="1011"/>
                  </a:lnTo>
                  <a:lnTo>
                    <a:pt x="8822" y="876"/>
                  </a:lnTo>
                  <a:lnTo>
                    <a:pt x="9596" y="809"/>
                  </a:lnTo>
                  <a:lnTo>
                    <a:pt x="10337" y="775"/>
                  </a:lnTo>
                  <a:lnTo>
                    <a:pt x="11078" y="775"/>
                  </a:lnTo>
                  <a:lnTo>
                    <a:pt x="11818" y="809"/>
                  </a:lnTo>
                  <a:lnTo>
                    <a:pt x="12559" y="910"/>
                  </a:lnTo>
                  <a:lnTo>
                    <a:pt x="13300" y="1044"/>
                  </a:lnTo>
                  <a:lnTo>
                    <a:pt x="14040" y="1213"/>
                  </a:lnTo>
                  <a:lnTo>
                    <a:pt x="14747" y="1448"/>
                  </a:lnTo>
                  <a:lnTo>
                    <a:pt x="15421" y="1751"/>
                  </a:lnTo>
                  <a:lnTo>
                    <a:pt x="16162" y="2088"/>
                  </a:lnTo>
                  <a:lnTo>
                    <a:pt x="16835" y="2526"/>
                  </a:lnTo>
                  <a:lnTo>
                    <a:pt x="17475" y="2964"/>
                  </a:lnTo>
                  <a:lnTo>
                    <a:pt x="18114" y="3469"/>
                  </a:lnTo>
                  <a:lnTo>
                    <a:pt x="18619" y="3940"/>
                  </a:lnTo>
                  <a:lnTo>
                    <a:pt x="19158" y="4411"/>
                  </a:lnTo>
                  <a:lnTo>
                    <a:pt x="19360" y="4580"/>
                  </a:lnTo>
                  <a:lnTo>
                    <a:pt x="19360" y="4243"/>
                  </a:lnTo>
                  <a:lnTo>
                    <a:pt x="19124" y="4075"/>
                  </a:lnTo>
                  <a:lnTo>
                    <a:pt x="18788" y="3772"/>
                  </a:lnTo>
                  <a:lnTo>
                    <a:pt x="18451" y="3469"/>
                  </a:lnTo>
                  <a:lnTo>
                    <a:pt x="17744" y="2896"/>
                  </a:lnTo>
                  <a:lnTo>
                    <a:pt x="17138" y="2425"/>
                  </a:lnTo>
                  <a:lnTo>
                    <a:pt x="16465" y="2054"/>
                  </a:lnTo>
                  <a:lnTo>
                    <a:pt x="15791" y="1684"/>
                  </a:lnTo>
                  <a:lnTo>
                    <a:pt x="15118" y="1381"/>
                  </a:lnTo>
                  <a:lnTo>
                    <a:pt x="14343" y="1112"/>
                  </a:lnTo>
                  <a:lnTo>
                    <a:pt x="13603" y="876"/>
                  </a:lnTo>
                  <a:lnTo>
                    <a:pt x="12828" y="741"/>
                  </a:lnTo>
                  <a:lnTo>
                    <a:pt x="12054" y="640"/>
                  </a:lnTo>
                  <a:lnTo>
                    <a:pt x="11246" y="573"/>
                  </a:lnTo>
                  <a:lnTo>
                    <a:pt x="10472" y="573"/>
                  </a:lnTo>
                  <a:lnTo>
                    <a:pt x="9664" y="640"/>
                  </a:lnTo>
                  <a:lnTo>
                    <a:pt x="8889" y="708"/>
                  </a:lnTo>
                  <a:lnTo>
                    <a:pt x="8182" y="809"/>
                  </a:lnTo>
                  <a:lnTo>
                    <a:pt x="7442" y="943"/>
                  </a:lnTo>
                  <a:lnTo>
                    <a:pt x="6735" y="1112"/>
                  </a:lnTo>
                  <a:lnTo>
                    <a:pt x="6061" y="1347"/>
                  </a:lnTo>
                  <a:lnTo>
                    <a:pt x="5724" y="1516"/>
                  </a:lnTo>
                  <a:lnTo>
                    <a:pt x="5388" y="1684"/>
                  </a:lnTo>
                  <a:lnTo>
                    <a:pt x="5085" y="1920"/>
                  </a:lnTo>
                  <a:lnTo>
                    <a:pt x="4782" y="2155"/>
                  </a:lnTo>
                  <a:lnTo>
                    <a:pt x="4243" y="2661"/>
                  </a:lnTo>
                  <a:lnTo>
                    <a:pt x="3704" y="3166"/>
                  </a:lnTo>
                  <a:lnTo>
                    <a:pt x="3199" y="3637"/>
                  </a:lnTo>
                  <a:lnTo>
                    <a:pt x="2762" y="4142"/>
                  </a:lnTo>
                  <a:lnTo>
                    <a:pt x="2324" y="4647"/>
                  </a:lnTo>
                  <a:lnTo>
                    <a:pt x="1954" y="5219"/>
                  </a:lnTo>
                  <a:lnTo>
                    <a:pt x="1617" y="5859"/>
                  </a:lnTo>
                  <a:lnTo>
                    <a:pt x="1314" y="6499"/>
                  </a:lnTo>
                  <a:lnTo>
                    <a:pt x="1078" y="7206"/>
                  </a:lnTo>
                  <a:lnTo>
                    <a:pt x="910" y="7879"/>
                  </a:lnTo>
                  <a:lnTo>
                    <a:pt x="809" y="7879"/>
                  </a:lnTo>
                  <a:lnTo>
                    <a:pt x="1011" y="7138"/>
                  </a:lnTo>
                  <a:lnTo>
                    <a:pt x="1247" y="6398"/>
                  </a:lnTo>
                  <a:lnTo>
                    <a:pt x="1550" y="5657"/>
                  </a:lnTo>
                  <a:lnTo>
                    <a:pt x="1920" y="4950"/>
                  </a:lnTo>
                  <a:lnTo>
                    <a:pt x="2088" y="4613"/>
                  </a:lnTo>
                  <a:lnTo>
                    <a:pt x="2324" y="4310"/>
                  </a:lnTo>
                  <a:lnTo>
                    <a:pt x="2526" y="4007"/>
                  </a:lnTo>
                  <a:lnTo>
                    <a:pt x="2762" y="3738"/>
                  </a:lnTo>
                  <a:lnTo>
                    <a:pt x="3300" y="3199"/>
                  </a:lnTo>
                  <a:lnTo>
                    <a:pt x="3873" y="2694"/>
                  </a:lnTo>
                  <a:lnTo>
                    <a:pt x="4479" y="2223"/>
                  </a:lnTo>
                  <a:lnTo>
                    <a:pt x="5085" y="1751"/>
                  </a:lnTo>
                  <a:lnTo>
                    <a:pt x="5388" y="1549"/>
                  </a:lnTo>
                  <a:lnTo>
                    <a:pt x="5724" y="1347"/>
                  </a:lnTo>
                  <a:lnTo>
                    <a:pt x="6061" y="1179"/>
                  </a:lnTo>
                  <a:lnTo>
                    <a:pt x="6431" y="1011"/>
                  </a:lnTo>
                  <a:lnTo>
                    <a:pt x="7240" y="741"/>
                  </a:lnTo>
                  <a:lnTo>
                    <a:pt x="8048" y="539"/>
                  </a:lnTo>
                  <a:lnTo>
                    <a:pt x="8856" y="405"/>
                  </a:lnTo>
                  <a:lnTo>
                    <a:pt x="9697" y="270"/>
                  </a:lnTo>
                  <a:lnTo>
                    <a:pt x="10505" y="236"/>
                  </a:lnTo>
                  <a:lnTo>
                    <a:pt x="11347" y="236"/>
                  </a:lnTo>
                  <a:lnTo>
                    <a:pt x="12155" y="337"/>
                  </a:lnTo>
                  <a:lnTo>
                    <a:pt x="12929" y="438"/>
                  </a:lnTo>
                  <a:lnTo>
                    <a:pt x="13737" y="640"/>
                  </a:lnTo>
                  <a:lnTo>
                    <a:pt x="14512" y="876"/>
                  </a:lnTo>
                  <a:lnTo>
                    <a:pt x="15253" y="1145"/>
                  </a:lnTo>
                  <a:lnTo>
                    <a:pt x="16027" y="1482"/>
                  </a:lnTo>
                  <a:lnTo>
                    <a:pt x="16667" y="1819"/>
                  </a:lnTo>
                  <a:lnTo>
                    <a:pt x="17306" y="2223"/>
                  </a:lnTo>
                  <a:lnTo>
                    <a:pt x="17879" y="2661"/>
                  </a:lnTo>
                  <a:lnTo>
                    <a:pt x="18451" y="3166"/>
                  </a:lnTo>
                  <a:lnTo>
                    <a:pt x="19360" y="4041"/>
                  </a:lnTo>
                  <a:lnTo>
                    <a:pt x="19360" y="3671"/>
                  </a:lnTo>
                  <a:lnTo>
                    <a:pt x="18754" y="3098"/>
                  </a:lnTo>
                  <a:lnTo>
                    <a:pt x="18148" y="2560"/>
                  </a:lnTo>
                  <a:lnTo>
                    <a:pt x="17879" y="2290"/>
                  </a:lnTo>
                  <a:lnTo>
                    <a:pt x="17542" y="2088"/>
                  </a:lnTo>
                  <a:lnTo>
                    <a:pt x="16902" y="1684"/>
                  </a:lnTo>
                  <a:lnTo>
                    <a:pt x="16229" y="1314"/>
                  </a:lnTo>
                  <a:lnTo>
                    <a:pt x="15556" y="1011"/>
                  </a:lnTo>
                  <a:lnTo>
                    <a:pt x="14781" y="708"/>
                  </a:lnTo>
                  <a:lnTo>
                    <a:pt x="14007" y="438"/>
                  </a:lnTo>
                  <a:lnTo>
                    <a:pt x="13232" y="236"/>
                  </a:lnTo>
                  <a:lnTo>
                    <a:pt x="12424" y="102"/>
                  </a:lnTo>
                  <a:lnTo>
                    <a:pt x="11616" y="34"/>
                  </a:lnTo>
                  <a:lnTo>
                    <a:pt x="10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1" name="Google Shape;281;p3"/>
            <p:cNvSpPr/>
            <p:nvPr/>
          </p:nvSpPr>
          <p:spPr>
            <a:xfrm>
              <a:off x="5968142" y="2078623"/>
              <a:ext cx="50" cy="50"/>
            </a:xfrm>
            <a:custGeom>
              <a:avLst/>
              <a:gdLst/>
              <a:ahLst/>
              <a:cxnLst/>
              <a:rect l="l" t="t" r="r" b="b"/>
              <a:pathLst>
                <a:path w="1" h="1" extrusionOk="0">
                  <a:moveTo>
                    <a:pt x="1" y="1"/>
                  </a:moveTo>
                  <a:lnTo>
                    <a:pt x="1" y="1"/>
                  </a:lnTo>
                  <a:lnTo>
                    <a:pt x="1" y="1"/>
                  </a:lnTo>
                  <a:lnTo>
                    <a:pt x="1" y="1"/>
                  </a:lnTo>
                  <a:lnTo>
                    <a:pt x="1" y="1"/>
                  </a:lnTo>
                  <a:lnTo>
                    <a:pt x="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2" name="Google Shape;282;p3"/>
            <p:cNvSpPr/>
            <p:nvPr/>
          </p:nvSpPr>
          <p:spPr>
            <a:xfrm>
              <a:off x="6460221" y="2456866"/>
              <a:ext cx="394996" cy="518873"/>
            </a:xfrm>
            <a:custGeom>
              <a:avLst/>
              <a:gdLst/>
              <a:ahLst/>
              <a:cxnLst/>
              <a:rect l="l" t="t" r="r" b="b"/>
              <a:pathLst>
                <a:path w="7946" h="10438" extrusionOk="0">
                  <a:moveTo>
                    <a:pt x="4647" y="1246"/>
                  </a:moveTo>
                  <a:lnTo>
                    <a:pt x="4546" y="1280"/>
                  </a:lnTo>
                  <a:lnTo>
                    <a:pt x="4512" y="1347"/>
                  </a:lnTo>
                  <a:lnTo>
                    <a:pt x="4546" y="1381"/>
                  </a:lnTo>
                  <a:lnTo>
                    <a:pt x="4579" y="1448"/>
                  </a:lnTo>
                  <a:lnTo>
                    <a:pt x="4613" y="1482"/>
                  </a:lnTo>
                  <a:lnTo>
                    <a:pt x="4680" y="1516"/>
                  </a:lnTo>
                  <a:lnTo>
                    <a:pt x="4748" y="1516"/>
                  </a:lnTo>
                  <a:lnTo>
                    <a:pt x="4815" y="1549"/>
                  </a:lnTo>
                  <a:lnTo>
                    <a:pt x="4916" y="1650"/>
                  </a:lnTo>
                  <a:lnTo>
                    <a:pt x="4983" y="1819"/>
                  </a:lnTo>
                  <a:lnTo>
                    <a:pt x="5017" y="2021"/>
                  </a:lnTo>
                  <a:lnTo>
                    <a:pt x="5017" y="2391"/>
                  </a:lnTo>
                  <a:lnTo>
                    <a:pt x="4983" y="2694"/>
                  </a:lnTo>
                  <a:lnTo>
                    <a:pt x="4950" y="2930"/>
                  </a:lnTo>
                  <a:lnTo>
                    <a:pt x="4849" y="3199"/>
                  </a:lnTo>
                  <a:lnTo>
                    <a:pt x="4647" y="3671"/>
                  </a:lnTo>
                  <a:lnTo>
                    <a:pt x="4377" y="4142"/>
                  </a:lnTo>
                  <a:lnTo>
                    <a:pt x="4074" y="4580"/>
                  </a:lnTo>
                  <a:lnTo>
                    <a:pt x="3468" y="5455"/>
                  </a:lnTo>
                  <a:lnTo>
                    <a:pt x="2862" y="6330"/>
                  </a:lnTo>
                  <a:lnTo>
                    <a:pt x="2222" y="7172"/>
                  </a:lnTo>
                  <a:lnTo>
                    <a:pt x="1515" y="7980"/>
                  </a:lnTo>
                  <a:lnTo>
                    <a:pt x="1515" y="8014"/>
                  </a:lnTo>
                  <a:lnTo>
                    <a:pt x="1313" y="8115"/>
                  </a:lnTo>
                  <a:lnTo>
                    <a:pt x="1078" y="8148"/>
                  </a:lnTo>
                  <a:lnTo>
                    <a:pt x="876" y="8115"/>
                  </a:lnTo>
                  <a:lnTo>
                    <a:pt x="640" y="8081"/>
                  </a:lnTo>
                  <a:lnTo>
                    <a:pt x="337" y="8014"/>
                  </a:lnTo>
                  <a:lnTo>
                    <a:pt x="202" y="8014"/>
                  </a:lnTo>
                  <a:lnTo>
                    <a:pt x="34" y="8047"/>
                  </a:lnTo>
                  <a:lnTo>
                    <a:pt x="0" y="8047"/>
                  </a:lnTo>
                  <a:lnTo>
                    <a:pt x="0" y="8081"/>
                  </a:lnTo>
                  <a:lnTo>
                    <a:pt x="0" y="8148"/>
                  </a:lnTo>
                  <a:lnTo>
                    <a:pt x="34" y="8148"/>
                  </a:lnTo>
                  <a:lnTo>
                    <a:pt x="472" y="8317"/>
                  </a:lnTo>
                  <a:lnTo>
                    <a:pt x="707" y="8350"/>
                  </a:lnTo>
                  <a:lnTo>
                    <a:pt x="943" y="8384"/>
                  </a:lnTo>
                  <a:lnTo>
                    <a:pt x="1179" y="8384"/>
                  </a:lnTo>
                  <a:lnTo>
                    <a:pt x="1381" y="8350"/>
                  </a:lnTo>
                  <a:lnTo>
                    <a:pt x="1583" y="8249"/>
                  </a:lnTo>
                  <a:lnTo>
                    <a:pt x="1785" y="8115"/>
                  </a:lnTo>
                  <a:lnTo>
                    <a:pt x="1818" y="8047"/>
                  </a:lnTo>
                  <a:lnTo>
                    <a:pt x="1785" y="7980"/>
                  </a:lnTo>
                  <a:lnTo>
                    <a:pt x="1987" y="7778"/>
                  </a:lnTo>
                  <a:lnTo>
                    <a:pt x="2323" y="7408"/>
                  </a:lnTo>
                  <a:lnTo>
                    <a:pt x="2660" y="7037"/>
                  </a:lnTo>
                  <a:lnTo>
                    <a:pt x="3232" y="6229"/>
                  </a:lnTo>
                  <a:lnTo>
                    <a:pt x="3940" y="5219"/>
                  </a:lnTo>
                  <a:lnTo>
                    <a:pt x="4613" y="4209"/>
                  </a:lnTo>
                  <a:lnTo>
                    <a:pt x="4815" y="3805"/>
                  </a:lnTo>
                  <a:lnTo>
                    <a:pt x="5017" y="3401"/>
                  </a:lnTo>
                  <a:lnTo>
                    <a:pt x="5185" y="3469"/>
                  </a:lnTo>
                  <a:lnTo>
                    <a:pt x="5354" y="3502"/>
                  </a:lnTo>
                  <a:lnTo>
                    <a:pt x="5522" y="3502"/>
                  </a:lnTo>
                  <a:lnTo>
                    <a:pt x="5724" y="3469"/>
                  </a:lnTo>
                  <a:lnTo>
                    <a:pt x="5892" y="3435"/>
                  </a:lnTo>
                  <a:lnTo>
                    <a:pt x="5960" y="3368"/>
                  </a:lnTo>
                  <a:lnTo>
                    <a:pt x="5993" y="3300"/>
                  </a:lnTo>
                  <a:lnTo>
                    <a:pt x="6027" y="3267"/>
                  </a:lnTo>
                  <a:lnTo>
                    <a:pt x="5993" y="3233"/>
                  </a:lnTo>
                  <a:lnTo>
                    <a:pt x="5993" y="3199"/>
                  </a:lnTo>
                  <a:lnTo>
                    <a:pt x="5926" y="3166"/>
                  </a:lnTo>
                  <a:lnTo>
                    <a:pt x="5825" y="3199"/>
                  </a:lnTo>
                  <a:lnTo>
                    <a:pt x="5724" y="3233"/>
                  </a:lnTo>
                  <a:lnTo>
                    <a:pt x="5589" y="3267"/>
                  </a:lnTo>
                  <a:lnTo>
                    <a:pt x="5488" y="3300"/>
                  </a:lnTo>
                  <a:lnTo>
                    <a:pt x="5253" y="3267"/>
                  </a:lnTo>
                  <a:lnTo>
                    <a:pt x="5185" y="3233"/>
                  </a:lnTo>
                  <a:lnTo>
                    <a:pt x="5084" y="3166"/>
                  </a:lnTo>
                  <a:lnTo>
                    <a:pt x="5219" y="2795"/>
                  </a:lnTo>
                  <a:lnTo>
                    <a:pt x="5253" y="2357"/>
                  </a:lnTo>
                  <a:lnTo>
                    <a:pt x="5253" y="2189"/>
                  </a:lnTo>
                  <a:lnTo>
                    <a:pt x="5253" y="1987"/>
                  </a:lnTo>
                  <a:lnTo>
                    <a:pt x="5185" y="1819"/>
                  </a:lnTo>
                  <a:lnTo>
                    <a:pt x="5118" y="1650"/>
                  </a:lnTo>
                  <a:lnTo>
                    <a:pt x="5017" y="1448"/>
                  </a:lnTo>
                  <a:lnTo>
                    <a:pt x="4916" y="1314"/>
                  </a:lnTo>
                  <a:lnTo>
                    <a:pt x="4882" y="1280"/>
                  </a:lnTo>
                  <a:lnTo>
                    <a:pt x="4781" y="1280"/>
                  </a:lnTo>
                  <a:lnTo>
                    <a:pt x="4748" y="1246"/>
                  </a:lnTo>
                  <a:close/>
                  <a:moveTo>
                    <a:pt x="7946" y="1"/>
                  </a:moveTo>
                  <a:lnTo>
                    <a:pt x="7542" y="708"/>
                  </a:lnTo>
                  <a:lnTo>
                    <a:pt x="7138" y="1415"/>
                  </a:lnTo>
                  <a:lnTo>
                    <a:pt x="6700" y="2155"/>
                  </a:lnTo>
                  <a:lnTo>
                    <a:pt x="6263" y="2930"/>
                  </a:lnTo>
                  <a:lnTo>
                    <a:pt x="5421" y="4512"/>
                  </a:lnTo>
                  <a:lnTo>
                    <a:pt x="5017" y="5219"/>
                  </a:lnTo>
                  <a:lnTo>
                    <a:pt x="4579" y="5893"/>
                  </a:lnTo>
                  <a:lnTo>
                    <a:pt x="4108" y="6532"/>
                  </a:lnTo>
                  <a:lnTo>
                    <a:pt x="3569" y="7138"/>
                  </a:lnTo>
                  <a:lnTo>
                    <a:pt x="3098" y="7677"/>
                  </a:lnTo>
                  <a:lnTo>
                    <a:pt x="2626" y="8249"/>
                  </a:lnTo>
                  <a:lnTo>
                    <a:pt x="2626" y="8216"/>
                  </a:lnTo>
                  <a:lnTo>
                    <a:pt x="2492" y="7946"/>
                  </a:lnTo>
                  <a:lnTo>
                    <a:pt x="2424" y="7845"/>
                  </a:lnTo>
                  <a:lnTo>
                    <a:pt x="2290" y="7778"/>
                  </a:lnTo>
                  <a:lnTo>
                    <a:pt x="2155" y="7744"/>
                  </a:lnTo>
                  <a:lnTo>
                    <a:pt x="2020" y="7744"/>
                  </a:lnTo>
                  <a:lnTo>
                    <a:pt x="1987" y="7778"/>
                  </a:lnTo>
                  <a:lnTo>
                    <a:pt x="1953" y="7845"/>
                  </a:lnTo>
                  <a:lnTo>
                    <a:pt x="1953" y="7879"/>
                  </a:lnTo>
                  <a:lnTo>
                    <a:pt x="1987" y="7946"/>
                  </a:lnTo>
                  <a:lnTo>
                    <a:pt x="2054" y="7946"/>
                  </a:lnTo>
                  <a:lnTo>
                    <a:pt x="2155" y="7980"/>
                  </a:lnTo>
                  <a:lnTo>
                    <a:pt x="2222" y="7980"/>
                  </a:lnTo>
                  <a:lnTo>
                    <a:pt x="2290" y="8047"/>
                  </a:lnTo>
                  <a:lnTo>
                    <a:pt x="2357" y="8115"/>
                  </a:lnTo>
                  <a:lnTo>
                    <a:pt x="2391" y="8317"/>
                  </a:lnTo>
                  <a:lnTo>
                    <a:pt x="2424" y="8384"/>
                  </a:lnTo>
                  <a:lnTo>
                    <a:pt x="2458" y="8451"/>
                  </a:lnTo>
                  <a:lnTo>
                    <a:pt x="2121" y="8889"/>
                  </a:lnTo>
                  <a:lnTo>
                    <a:pt x="1751" y="9293"/>
                  </a:lnTo>
                  <a:lnTo>
                    <a:pt x="1717" y="9327"/>
                  </a:lnTo>
                  <a:lnTo>
                    <a:pt x="1751" y="9394"/>
                  </a:lnTo>
                  <a:lnTo>
                    <a:pt x="1684" y="9529"/>
                  </a:lnTo>
                  <a:lnTo>
                    <a:pt x="1650" y="9731"/>
                  </a:lnTo>
                  <a:lnTo>
                    <a:pt x="1650" y="9899"/>
                  </a:lnTo>
                  <a:lnTo>
                    <a:pt x="1684" y="10101"/>
                  </a:lnTo>
                  <a:lnTo>
                    <a:pt x="1751" y="10269"/>
                  </a:lnTo>
                  <a:lnTo>
                    <a:pt x="1852" y="10370"/>
                  </a:lnTo>
                  <a:lnTo>
                    <a:pt x="1987" y="10438"/>
                  </a:lnTo>
                  <a:lnTo>
                    <a:pt x="2290" y="10438"/>
                  </a:lnTo>
                  <a:lnTo>
                    <a:pt x="2424" y="10370"/>
                  </a:lnTo>
                  <a:lnTo>
                    <a:pt x="2626" y="10202"/>
                  </a:lnTo>
                  <a:lnTo>
                    <a:pt x="2997" y="9832"/>
                  </a:lnTo>
                  <a:lnTo>
                    <a:pt x="3468" y="9293"/>
                  </a:lnTo>
                  <a:lnTo>
                    <a:pt x="3906" y="8687"/>
                  </a:lnTo>
                  <a:lnTo>
                    <a:pt x="4579" y="7812"/>
                  </a:lnTo>
                  <a:lnTo>
                    <a:pt x="5320" y="6936"/>
                  </a:lnTo>
                  <a:lnTo>
                    <a:pt x="5993" y="6027"/>
                  </a:lnTo>
                  <a:lnTo>
                    <a:pt x="6330" y="5590"/>
                  </a:lnTo>
                  <a:lnTo>
                    <a:pt x="6633" y="5085"/>
                  </a:lnTo>
                  <a:lnTo>
                    <a:pt x="7239" y="3974"/>
                  </a:lnTo>
                  <a:lnTo>
                    <a:pt x="7576" y="3435"/>
                  </a:lnTo>
                  <a:lnTo>
                    <a:pt x="7946" y="2896"/>
                  </a:lnTo>
                  <a:lnTo>
                    <a:pt x="7946" y="2458"/>
                  </a:lnTo>
                  <a:lnTo>
                    <a:pt x="7306" y="3401"/>
                  </a:lnTo>
                  <a:lnTo>
                    <a:pt x="6801" y="4209"/>
                  </a:lnTo>
                  <a:lnTo>
                    <a:pt x="6330" y="5051"/>
                  </a:lnTo>
                  <a:lnTo>
                    <a:pt x="5825" y="5859"/>
                  </a:lnTo>
                  <a:lnTo>
                    <a:pt x="5556" y="6263"/>
                  </a:lnTo>
                  <a:lnTo>
                    <a:pt x="5253" y="6633"/>
                  </a:lnTo>
                  <a:lnTo>
                    <a:pt x="4344" y="7744"/>
                  </a:lnTo>
                  <a:lnTo>
                    <a:pt x="3468" y="8855"/>
                  </a:lnTo>
                  <a:lnTo>
                    <a:pt x="3064" y="9394"/>
                  </a:lnTo>
                  <a:lnTo>
                    <a:pt x="2593" y="9865"/>
                  </a:lnTo>
                  <a:lnTo>
                    <a:pt x="2391" y="10067"/>
                  </a:lnTo>
                  <a:lnTo>
                    <a:pt x="2256" y="10168"/>
                  </a:lnTo>
                  <a:lnTo>
                    <a:pt x="2121" y="10236"/>
                  </a:lnTo>
                  <a:lnTo>
                    <a:pt x="1987" y="10236"/>
                  </a:lnTo>
                  <a:lnTo>
                    <a:pt x="1919" y="10168"/>
                  </a:lnTo>
                  <a:lnTo>
                    <a:pt x="1886" y="10067"/>
                  </a:lnTo>
                  <a:lnTo>
                    <a:pt x="1852" y="9899"/>
                  </a:lnTo>
                  <a:lnTo>
                    <a:pt x="1886" y="9596"/>
                  </a:lnTo>
                  <a:lnTo>
                    <a:pt x="1919" y="9394"/>
                  </a:lnTo>
                  <a:lnTo>
                    <a:pt x="1919" y="9360"/>
                  </a:lnTo>
                  <a:lnTo>
                    <a:pt x="2155" y="9158"/>
                  </a:lnTo>
                  <a:lnTo>
                    <a:pt x="2391" y="8923"/>
                  </a:lnTo>
                  <a:lnTo>
                    <a:pt x="2795" y="8418"/>
                  </a:lnTo>
                  <a:lnTo>
                    <a:pt x="3165" y="7913"/>
                  </a:lnTo>
                  <a:lnTo>
                    <a:pt x="3569" y="7441"/>
                  </a:lnTo>
                  <a:lnTo>
                    <a:pt x="4074" y="6869"/>
                  </a:lnTo>
                  <a:lnTo>
                    <a:pt x="4546" y="6297"/>
                  </a:lnTo>
                  <a:lnTo>
                    <a:pt x="4983" y="5691"/>
                  </a:lnTo>
                  <a:lnTo>
                    <a:pt x="5354" y="5051"/>
                  </a:lnTo>
                  <a:lnTo>
                    <a:pt x="6229" y="3502"/>
                  </a:lnTo>
                  <a:lnTo>
                    <a:pt x="7071" y="1953"/>
                  </a:lnTo>
                  <a:lnTo>
                    <a:pt x="7946" y="506"/>
                  </a:lnTo>
                  <a:lnTo>
                    <a:pt x="794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83" name="Google Shape;283;p3"/>
          <p:cNvGrpSpPr/>
          <p:nvPr/>
        </p:nvGrpSpPr>
        <p:grpSpPr>
          <a:xfrm>
            <a:off x="155601" y="102054"/>
            <a:ext cx="1395857" cy="1191698"/>
            <a:chOff x="155601" y="102054"/>
            <a:chExt cx="1395857" cy="1191698"/>
          </a:xfrm>
        </p:grpSpPr>
        <p:sp>
          <p:nvSpPr>
            <p:cNvPr id="284" name="Google Shape;284;p3"/>
            <p:cNvSpPr/>
            <p:nvPr/>
          </p:nvSpPr>
          <p:spPr>
            <a:xfrm>
              <a:off x="155601" y="768168"/>
              <a:ext cx="1151532" cy="525584"/>
            </a:xfrm>
            <a:custGeom>
              <a:avLst/>
              <a:gdLst/>
              <a:ahLst/>
              <a:cxnLst/>
              <a:rect l="l" t="t" r="r" b="b"/>
              <a:pathLst>
                <a:path w="23165" h="10573" extrusionOk="0">
                  <a:moveTo>
                    <a:pt x="1718" y="506"/>
                  </a:moveTo>
                  <a:lnTo>
                    <a:pt x="1853" y="539"/>
                  </a:lnTo>
                  <a:lnTo>
                    <a:pt x="2189" y="640"/>
                  </a:lnTo>
                  <a:lnTo>
                    <a:pt x="2021" y="1044"/>
                  </a:lnTo>
                  <a:lnTo>
                    <a:pt x="1853" y="1482"/>
                  </a:lnTo>
                  <a:lnTo>
                    <a:pt x="1718" y="1920"/>
                  </a:lnTo>
                  <a:lnTo>
                    <a:pt x="1583" y="2357"/>
                  </a:lnTo>
                  <a:lnTo>
                    <a:pt x="1415" y="2728"/>
                  </a:lnTo>
                  <a:lnTo>
                    <a:pt x="1314" y="3132"/>
                  </a:lnTo>
                  <a:lnTo>
                    <a:pt x="1179" y="3536"/>
                  </a:lnTo>
                  <a:lnTo>
                    <a:pt x="1112" y="3940"/>
                  </a:lnTo>
                  <a:lnTo>
                    <a:pt x="809" y="3872"/>
                  </a:lnTo>
                  <a:lnTo>
                    <a:pt x="573" y="3805"/>
                  </a:lnTo>
                  <a:lnTo>
                    <a:pt x="439" y="3704"/>
                  </a:lnTo>
                  <a:lnTo>
                    <a:pt x="371" y="3603"/>
                  </a:lnTo>
                  <a:lnTo>
                    <a:pt x="304" y="3502"/>
                  </a:lnTo>
                  <a:lnTo>
                    <a:pt x="237" y="3334"/>
                  </a:lnTo>
                  <a:lnTo>
                    <a:pt x="270" y="2997"/>
                  </a:lnTo>
                  <a:lnTo>
                    <a:pt x="304" y="2694"/>
                  </a:lnTo>
                  <a:lnTo>
                    <a:pt x="472" y="2054"/>
                  </a:lnTo>
                  <a:lnTo>
                    <a:pt x="674" y="1415"/>
                  </a:lnTo>
                  <a:lnTo>
                    <a:pt x="843" y="1112"/>
                  </a:lnTo>
                  <a:lnTo>
                    <a:pt x="1011" y="809"/>
                  </a:lnTo>
                  <a:lnTo>
                    <a:pt x="1146" y="674"/>
                  </a:lnTo>
                  <a:lnTo>
                    <a:pt x="1280" y="607"/>
                  </a:lnTo>
                  <a:lnTo>
                    <a:pt x="1415" y="539"/>
                  </a:lnTo>
                  <a:lnTo>
                    <a:pt x="1550" y="506"/>
                  </a:lnTo>
                  <a:close/>
                  <a:moveTo>
                    <a:pt x="18956" y="4815"/>
                  </a:moveTo>
                  <a:lnTo>
                    <a:pt x="19192" y="4883"/>
                  </a:lnTo>
                  <a:lnTo>
                    <a:pt x="19057" y="5152"/>
                  </a:lnTo>
                  <a:lnTo>
                    <a:pt x="18956" y="5421"/>
                  </a:lnTo>
                  <a:lnTo>
                    <a:pt x="18889" y="5691"/>
                  </a:lnTo>
                  <a:lnTo>
                    <a:pt x="18855" y="5859"/>
                  </a:lnTo>
                  <a:lnTo>
                    <a:pt x="18821" y="5994"/>
                  </a:lnTo>
                  <a:lnTo>
                    <a:pt x="18720" y="5960"/>
                  </a:lnTo>
                  <a:lnTo>
                    <a:pt x="18754" y="5926"/>
                  </a:lnTo>
                  <a:lnTo>
                    <a:pt x="18788" y="5623"/>
                  </a:lnTo>
                  <a:lnTo>
                    <a:pt x="18821" y="5287"/>
                  </a:lnTo>
                  <a:lnTo>
                    <a:pt x="18956" y="4815"/>
                  </a:lnTo>
                  <a:close/>
                  <a:moveTo>
                    <a:pt x="19394" y="4950"/>
                  </a:moveTo>
                  <a:lnTo>
                    <a:pt x="19629" y="5017"/>
                  </a:lnTo>
                  <a:lnTo>
                    <a:pt x="19427" y="5354"/>
                  </a:lnTo>
                  <a:lnTo>
                    <a:pt x="19326" y="5691"/>
                  </a:lnTo>
                  <a:lnTo>
                    <a:pt x="19259" y="5893"/>
                  </a:lnTo>
                  <a:lnTo>
                    <a:pt x="19225" y="6128"/>
                  </a:lnTo>
                  <a:lnTo>
                    <a:pt x="19057" y="6095"/>
                  </a:lnTo>
                  <a:lnTo>
                    <a:pt x="19091" y="5825"/>
                  </a:lnTo>
                  <a:lnTo>
                    <a:pt x="19158" y="5556"/>
                  </a:lnTo>
                  <a:lnTo>
                    <a:pt x="19225" y="5253"/>
                  </a:lnTo>
                  <a:lnTo>
                    <a:pt x="19293" y="5085"/>
                  </a:lnTo>
                  <a:lnTo>
                    <a:pt x="19360" y="4950"/>
                  </a:lnTo>
                  <a:close/>
                  <a:moveTo>
                    <a:pt x="19764" y="5051"/>
                  </a:moveTo>
                  <a:lnTo>
                    <a:pt x="20000" y="5118"/>
                  </a:lnTo>
                  <a:lnTo>
                    <a:pt x="19865" y="5388"/>
                  </a:lnTo>
                  <a:lnTo>
                    <a:pt x="19764" y="5691"/>
                  </a:lnTo>
                  <a:lnTo>
                    <a:pt x="19697" y="5960"/>
                  </a:lnTo>
                  <a:lnTo>
                    <a:pt x="19629" y="6263"/>
                  </a:lnTo>
                  <a:lnTo>
                    <a:pt x="19461" y="6229"/>
                  </a:lnTo>
                  <a:lnTo>
                    <a:pt x="19495" y="5926"/>
                  </a:lnTo>
                  <a:lnTo>
                    <a:pt x="19562" y="5623"/>
                  </a:lnTo>
                  <a:lnTo>
                    <a:pt x="19629" y="5320"/>
                  </a:lnTo>
                  <a:lnTo>
                    <a:pt x="19764" y="5051"/>
                  </a:lnTo>
                  <a:close/>
                  <a:moveTo>
                    <a:pt x="20168" y="5152"/>
                  </a:moveTo>
                  <a:lnTo>
                    <a:pt x="20370" y="5219"/>
                  </a:lnTo>
                  <a:lnTo>
                    <a:pt x="20269" y="5489"/>
                  </a:lnTo>
                  <a:lnTo>
                    <a:pt x="20168" y="5792"/>
                  </a:lnTo>
                  <a:lnTo>
                    <a:pt x="20000" y="6398"/>
                  </a:lnTo>
                  <a:lnTo>
                    <a:pt x="19831" y="6330"/>
                  </a:lnTo>
                  <a:lnTo>
                    <a:pt x="19899" y="6027"/>
                  </a:lnTo>
                  <a:lnTo>
                    <a:pt x="19966" y="5758"/>
                  </a:lnTo>
                  <a:lnTo>
                    <a:pt x="20168" y="5152"/>
                  </a:lnTo>
                  <a:close/>
                  <a:moveTo>
                    <a:pt x="20538" y="5287"/>
                  </a:moveTo>
                  <a:lnTo>
                    <a:pt x="20808" y="5354"/>
                  </a:lnTo>
                  <a:lnTo>
                    <a:pt x="20740" y="5657"/>
                  </a:lnTo>
                  <a:lnTo>
                    <a:pt x="20673" y="5960"/>
                  </a:lnTo>
                  <a:lnTo>
                    <a:pt x="20572" y="6532"/>
                  </a:lnTo>
                  <a:lnTo>
                    <a:pt x="20235" y="6431"/>
                  </a:lnTo>
                  <a:lnTo>
                    <a:pt x="20336" y="6162"/>
                  </a:lnTo>
                  <a:lnTo>
                    <a:pt x="20404" y="5859"/>
                  </a:lnTo>
                  <a:lnTo>
                    <a:pt x="20538" y="5287"/>
                  </a:lnTo>
                  <a:close/>
                  <a:moveTo>
                    <a:pt x="20976" y="5421"/>
                  </a:moveTo>
                  <a:lnTo>
                    <a:pt x="21212" y="5489"/>
                  </a:lnTo>
                  <a:lnTo>
                    <a:pt x="21144" y="5724"/>
                  </a:lnTo>
                  <a:lnTo>
                    <a:pt x="21111" y="5960"/>
                  </a:lnTo>
                  <a:lnTo>
                    <a:pt x="21043" y="6330"/>
                  </a:lnTo>
                  <a:lnTo>
                    <a:pt x="21043" y="6499"/>
                  </a:lnTo>
                  <a:lnTo>
                    <a:pt x="21043" y="6667"/>
                  </a:lnTo>
                  <a:lnTo>
                    <a:pt x="20774" y="6600"/>
                  </a:lnTo>
                  <a:lnTo>
                    <a:pt x="20976" y="5421"/>
                  </a:lnTo>
                  <a:close/>
                  <a:moveTo>
                    <a:pt x="21380" y="5556"/>
                  </a:moveTo>
                  <a:lnTo>
                    <a:pt x="21447" y="5590"/>
                  </a:lnTo>
                  <a:lnTo>
                    <a:pt x="21717" y="5657"/>
                  </a:lnTo>
                  <a:lnTo>
                    <a:pt x="21582" y="5926"/>
                  </a:lnTo>
                  <a:lnTo>
                    <a:pt x="21481" y="6196"/>
                  </a:lnTo>
                  <a:lnTo>
                    <a:pt x="21380" y="6499"/>
                  </a:lnTo>
                  <a:lnTo>
                    <a:pt x="21380" y="6633"/>
                  </a:lnTo>
                  <a:lnTo>
                    <a:pt x="21380" y="6768"/>
                  </a:lnTo>
                  <a:lnTo>
                    <a:pt x="21279" y="6734"/>
                  </a:lnTo>
                  <a:lnTo>
                    <a:pt x="21279" y="6431"/>
                  </a:lnTo>
                  <a:lnTo>
                    <a:pt x="21279" y="6128"/>
                  </a:lnTo>
                  <a:lnTo>
                    <a:pt x="21313" y="5859"/>
                  </a:lnTo>
                  <a:lnTo>
                    <a:pt x="21380" y="5556"/>
                  </a:lnTo>
                  <a:close/>
                  <a:moveTo>
                    <a:pt x="21851" y="5724"/>
                  </a:moveTo>
                  <a:lnTo>
                    <a:pt x="22020" y="5792"/>
                  </a:lnTo>
                  <a:lnTo>
                    <a:pt x="21919" y="6061"/>
                  </a:lnTo>
                  <a:lnTo>
                    <a:pt x="21818" y="6297"/>
                  </a:lnTo>
                  <a:lnTo>
                    <a:pt x="21750" y="6600"/>
                  </a:lnTo>
                  <a:lnTo>
                    <a:pt x="21717" y="6869"/>
                  </a:lnTo>
                  <a:lnTo>
                    <a:pt x="21582" y="6802"/>
                  </a:lnTo>
                  <a:lnTo>
                    <a:pt x="21616" y="6566"/>
                  </a:lnTo>
                  <a:lnTo>
                    <a:pt x="21683" y="6297"/>
                  </a:lnTo>
                  <a:lnTo>
                    <a:pt x="21851" y="5724"/>
                  </a:lnTo>
                  <a:close/>
                  <a:moveTo>
                    <a:pt x="22188" y="5859"/>
                  </a:moveTo>
                  <a:lnTo>
                    <a:pt x="22424" y="5994"/>
                  </a:lnTo>
                  <a:lnTo>
                    <a:pt x="22255" y="6364"/>
                  </a:lnTo>
                  <a:lnTo>
                    <a:pt x="22154" y="6667"/>
                  </a:lnTo>
                  <a:lnTo>
                    <a:pt x="22053" y="6936"/>
                  </a:lnTo>
                  <a:lnTo>
                    <a:pt x="21885" y="6903"/>
                  </a:lnTo>
                  <a:lnTo>
                    <a:pt x="21986" y="6667"/>
                  </a:lnTo>
                  <a:lnTo>
                    <a:pt x="22053" y="6398"/>
                  </a:lnTo>
                  <a:lnTo>
                    <a:pt x="22087" y="6128"/>
                  </a:lnTo>
                  <a:lnTo>
                    <a:pt x="22188" y="5859"/>
                  </a:lnTo>
                  <a:close/>
                  <a:moveTo>
                    <a:pt x="22592" y="6095"/>
                  </a:moveTo>
                  <a:lnTo>
                    <a:pt x="22760" y="6263"/>
                  </a:lnTo>
                  <a:lnTo>
                    <a:pt x="22861" y="6431"/>
                  </a:lnTo>
                  <a:lnTo>
                    <a:pt x="22659" y="7138"/>
                  </a:lnTo>
                  <a:lnTo>
                    <a:pt x="22222" y="7004"/>
                  </a:lnTo>
                  <a:lnTo>
                    <a:pt x="22323" y="6768"/>
                  </a:lnTo>
                  <a:lnTo>
                    <a:pt x="22424" y="6499"/>
                  </a:lnTo>
                  <a:lnTo>
                    <a:pt x="22592" y="6095"/>
                  </a:lnTo>
                  <a:close/>
                  <a:moveTo>
                    <a:pt x="2627" y="203"/>
                  </a:moveTo>
                  <a:lnTo>
                    <a:pt x="2930" y="236"/>
                  </a:lnTo>
                  <a:lnTo>
                    <a:pt x="3233" y="304"/>
                  </a:lnTo>
                  <a:lnTo>
                    <a:pt x="3536" y="438"/>
                  </a:lnTo>
                  <a:lnTo>
                    <a:pt x="3805" y="573"/>
                  </a:lnTo>
                  <a:lnTo>
                    <a:pt x="4411" y="876"/>
                  </a:lnTo>
                  <a:lnTo>
                    <a:pt x="4950" y="1145"/>
                  </a:lnTo>
                  <a:lnTo>
                    <a:pt x="5287" y="1280"/>
                  </a:lnTo>
                  <a:lnTo>
                    <a:pt x="5657" y="1415"/>
                  </a:lnTo>
                  <a:lnTo>
                    <a:pt x="6364" y="1583"/>
                  </a:lnTo>
                  <a:lnTo>
                    <a:pt x="7812" y="1886"/>
                  </a:lnTo>
                  <a:lnTo>
                    <a:pt x="9563" y="2290"/>
                  </a:lnTo>
                  <a:lnTo>
                    <a:pt x="11280" y="2761"/>
                  </a:lnTo>
                  <a:lnTo>
                    <a:pt x="14747" y="3704"/>
                  </a:lnTo>
                  <a:lnTo>
                    <a:pt x="16970" y="4310"/>
                  </a:lnTo>
                  <a:lnTo>
                    <a:pt x="16768" y="4815"/>
                  </a:lnTo>
                  <a:lnTo>
                    <a:pt x="16566" y="5388"/>
                  </a:lnTo>
                  <a:lnTo>
                    <a:pt x="16431" y="5926"/>
                  </a:lnTo>
                  <a:lnTo>
                    <a:pt x="16263" y="6499"/>
                  </a:lnTo>
                  <a:lnTo>
                    <a:pt x="16094" y="7037"/>
                  </a:lnTo>
                  <a:lnTo>
                    <a:pt x="15926" y="7576"/>
                  </a:lnTo>
                  <a:lnTo>
                    <a:pt x="15825" y="8115"/>
                  </a:lnTo>
                  <a:lnTo>
                    <a:pt x="15757" y="8687"/>
                  </a:lnTo>
                  <a:lnTo>
                    <a:pt x="14579" y="8317"/>
                  </a:lnTo>
                  <a:lnTo>
                    <a:pt x="13367" y="7980"/>
                  </a:lnTo>
                  <a:lnTo>
                    <a:pt x="10977" y="7374"/>
                  </a:lnTo>
                  <a:lnTo>
                    <a:pt x="8115" y="6600"/>
                  </a:lnTo>
                  <a:lnTo>
                    <a:pt x="6667" y="6196"/>
                  </a:lnTo>
                  <a:lnTo>
                    <a:pt x="5253" y="5724"/>
                  </a:lnTo>
                  <a:lnTo>
                    <a:pt x="4782" y="5556"/>
                  </a:lnTo>
                  <a:lnTo>
                    <a:pt x="4310" y="5388"/>
                  </a:lnTo>
                  <a:lnTo>
                    <a:pt x="3300" y="4984"/>
                  </a:lnTo>
                  <a:lnTo>
                    <a:pt x="2795" y="4815"/>
                  </a:lnTo>
                  <a:lnTo>
                    <a:pt x="2290" y="4681"/>
                  </a:lnTo>
                  <a:lnTo>
                    <a:pt x="1785" y="4613"/>
                  </a:lnTo>
                  <a:lnTo>
                    <a:pt x="1280" y="4579"/>
                  </a:lnTo>
                  <a:lnTo>
                    <a:pt x="1348" y="4041"/>
                  </a:lnTo>
                  <a:lnTo>
                    <a:pt x="1482" y="3502"/>
                  </a:lnTo>
                  <a:lnTo>
                    <a:pt x="1617" y="2963"/>
                  </a:lnTo>
                  <a:lnTo>
                    <a:pt x="1785" y="2425"/>
                  </a:lnTo>
                  <a:lnTo>
                    <a:pt x="2156" y="1314"/>
                  </a:lnTo>
                  <a:lnTo>
                    <a:pt x="2358" y="741"/>
                  </a:lnTo>
                  <a:lnTo>
                    <a:pt x="2627" y="236"/>
                  </a:lnTo>
                  <a:lnTo>
                    <a:pt x="2627" y="203"/>
                  </a:lnTo>
                  <a:close/>
                  <a:moveTo>
                    <a:pt x="17441" y="5926"/>
                  </a:moveTo>
                  <a:lnTo>
                    <a:pt x="18552" y="6229"/>
                  </a:lnTo>
                  <a:lnTo>
                    <a:pt x="19663" y="6532"/>
                  </a:lnTo>
                  <a:lnTo>
                    <a:pt x="19697" y="6566"/>
                  </a:lnTo>
                  <a:lnTo>
                    <a:pt x="19831" y="6566"/>
                  </a:lnTo>
                  <a:lnTo>
                    <a:pt x="22626" y="7340"/>
                  </a:lnTo>
                  <a:lnTo>
                    <a:pt x="22424" y="8216"/>
                  </a:lnTo>
                  <a:lnTo>
                    <a:pt x="22255" y="9091"/>
                  </a:lnTo>
                  <a:lnTo>
                    <a:pt x="21010" y="8653"/>
                  </a:lnTo>
                  <a:lnTo>
                    <a:pt x="19730" y="8249"/>
                  </a:lnTo>
                  <a:lnTo>
                    <a:pt x="19057" y="8081"/>
                  </a:lnTo>
                  <a:lnTo>
                    <a:pt x="18384" y="7946"/>
                  </a:lnTo>
                  <a:lnTo>
                    <a:pt x="17677" y="7778"/>
                  </a:lnTo>
                  <a:lnTo>
                    <a:pt x="17340" y="7711"/>
                  </a:lnTo>
                  <a:lnTo>
                    <a:pt x="17003" y="7610"/>
                  </a:lnTo>
                  <a:lnTo>
                    <a:pt x="17172" y="6768"/>
                  </a:lnTo>
                  <a:lnTo>
                    <a:pt x="17273" y="6364"/>
                  </a:lnTo>
                  <a:lnTo>
                    <a:pt x="17441" y="5926"/>
                  </a:lnTo>
                  <a:close/>
                  <a:moveTo>
                    <a:pt x="17172" y="4344"/>
                  </a:moveTo>
                  <a:lnTo>
                    <a:pt x="18754" y="4782"/>
                  </a:lnTo>
                  <a:lnTo>
                    <a:pt x="18687" y="5017"/>
                  </a:lnTo>
                  <a:lnTo>
                    <a:pt x="18619" y="5287"/>
                  </a:lnTo>
                  <a:lnTo>
                    <a:pt x="18552" y="5590"/>
                  </a:lnTo>
                  <a:lnTo>
                    <a:pt x="18518" y="5758"/>
                  </a:lnTo>
                  <a:lnTo>
                    <a:pt x="18552" y="5926"/>
                  </a:lnTo>
                  <a:lnTo>
                    <a:pt x="18283" y="5825"/>
                  </a:lnTo>
                  <a:lnTo>
                    <a:pt x="18013" y="5792"/>
                  </a:lnTo>
                  <a:lnTo>
                    <a:pt x="17710" y="5758"/>
                  </a:lnTo>
                  <a:lnTo>
                    <a:pt x="17441" y="5792"/>
                  </a:lnTo>
                  <a:lnTo>
                    <a:pt x="17407" y="5758"/>
                  </a:lnTo>
                  <a:lnTo>
                    <a:pt x="17374" y="5724"/>
                  </a:lnTo>
                  <a:lnTo>
                    <a:pt x="17340" y="5724"/>
                  </a:lnTo>
                  <a:lnTo>
                    <a:pt x="17273" y="5792"/>
                  </a:lnTo>
                  <a:lnTo>
                    <a:pt x="17172" y="5960"/>
                  </a:lnTo>
                  <a:lnTo>
                    <a:pt x="17071" y="6196"/>
                  </a:lnTo>
                  <a:lnTo>
                    <a:pt x="16902" y="6667"/>
                  </a:lnTo>
                  <a:lnTo>
                    <a:pt x="16801" y="7172"/>
                  </a:lnTo>
                  <a:lnTo>
                    <a:pt x="16801" y="7408"/>
                  </a:lnTo>
                  <a:lnTo>
                    <a:pt x="16801" y="7643"/>
                  </a:lnTo>
                  <a:lnTo>
                    <a:pt x="16835" y="7711"/>
                  </a:lnTo>
                  <a:lnTo>
                    <a:pt x="16902" y="7744"/>
                  </a:lnTo>
                  <a:lnTo>
                    <a:pt x="16936" y="7744"/>
                  </a:lnTo>
                  <a:lnTo>
                    <a:pt x="17205" y="7879"/>
                  </a:lnTo>
                  <a:lnTo>
                    <a:pt x="17508" y="7980"/>
                  </a:lnTo>
                  <a:lnTo>
                    <a:pt x="18114" y="8115"/>
                  </a:lnTo>
                  <a:lnTo>
                    <a:pt x="18081" y="8148"/>
                  </a:lnTo>
                  <a:lnTo>
                    <a:pt x="17946" y="8519"/>
                  </a:lnTo>
                  <a:lnTo>
                    <a:pt x="17811" y="8889"/>
                  </a:lnTo>
                  <a:lnTo>
                    <a:pt x="17710" y="9293"/>
                  </a:lnTo>
                  <a:lnTo>
                    <a:pt x="16599" y="8956"/>
                  </a:lnTo>
                  <a:lnTo>
                    <a:pt x="15993" y="8754"/>
                  </a:lnTo>
                  <a:lnTo>
                    <a:pt x="16027" y="8182"/>
                  </a:lnTo>
                  <a:lnTo>
                    <a:pt x="16128" y="7643"/>
                  </a:lnTo>
                  <a:lnTo>
                    <a:pt x="16263" y="7071"/>
                  </a:lnTo>
                  <a:lnTo>
                    <a:pt x="16431" y="6532"/>
                  </a:lnTo>
                  <a:lnTo>
                    <a:pt x="16801" y="5421"/>
                  </a:lnTo>
                  <a:lnTo>
                    <a:pt x="17003" y="4883"/>
                  </a:lnTo>
                  <a:lnTo>
                    <a:pt x="17172" y="4344"/>
                  </a:lnTo>
                  <a:close/>
                  <a:moveTo>
                    <a:pt x="18283" y="8148"/>
                  </a:moveTo>
                  <a:lnTo>
                    <a:pt x="18552" y="8216"/>
                  </a:lnTo>
                  <a:lnTo>
                    <a:pt x="18417" y="8418"/>
                  </a:lnTo>
                  <a:lnTo>
                    <a:pt x="18316" y="8653"/>
                  </a:lnTo>
                  <a:lnTo>
                    <a:pt x="18148" y="9024"/>
                  </a:lnTo>
                  <a:lnTo>
                    <a:pt x="18114" y="9226"/>
                  </a:lnTo>
                  <a:lnTo>
                    <a:pt x="18081" y="9394"/>
                  </a:lnTo>
                  <a:lnTo>
                    <a:pt x="17912" y="9360"/>
                  </a:lnTo>
                  <a:lnTo>
                    <a:pt x="18148" y="8620"/>
                  </a:lnTo>
                  <a:lnTo>
                    <a:pt x="18249" y="8283"/>
                  </a:lnTo>
                  <a:lnTo>
                    <a:pt x="18283" y="8148"/>
                  </a:lnTo>
                  <a:close/>
                  <a:moveTo>
                    <a:pt x="18889" y="8249"/>
                  </a:moveTo>
                  <a:lnTo>
                    <a:pt x="18788" y="8350"/>
                  </a:lnTo>
                  <a:lnTo>
                    <a:pt x="18720" y="8485"/>
                  </a:lnTo>
                  <a:lnTo>
                    <a:pt x="18653" y="8721"/>
                  </a:lnTo>
                  <a:lnTo>
                    <a:pt x="18518" y="9192"/>
                  </a:lnTo>
                  <a:lnTo>
                    <a:pt x="18451" y="9360"/>
                  </a:lnTo>
                  <a:lnTo>
                    <a:pt x="18451" y="9428"/>
                  </a:lnTo>
                  <a:lnTo>
                    <a:pt x="18451" y="9529"/>
                  </a:lnTo>
                  <a:lnTo>
                    <a:pt x="18283" y="9461"/>
                  </a:lnTo>
                  <a:lnTo>
                    <a:pt x="18350" y="9125"/>
                  </a:lnTo>
                  <a:lnTo>
                    <a:pt x="18485" y="8822"/>
                  </a:lnTo>
                  <a:lnTo>
                    <a:pt x="18754" y="8249"/>
                  </a:lnTo>
                  <a:close/>
                  <a:moveTo>
                    <a:pt x="19091" y="8317"/>
                  </a:moveTo>
                  <a:lnTo>
                    <a:pt x="19293" y="8350"/>
                  </a:lnTo>
                  <a:lnTo>
                    <a:pt x="19158" y="8653"/>
                  </a:lnTo>
                  <a:lnTo>
                    <a:pt x="19091" y="8956"/>
                  </a:lnTo>
                  <a:lnTo>
                    <a:pt x="18956" y="9562"/>
                  </a:lnTo>
                  <a:lnTo>
                    <a:pt x="18990" y="9630"/>
                  </a:lnTo>
                  <a:lnTo>
                    <a:pt x="19023" y="9697"/>
                  </a:lnTo>
                  <a:lnTo>
                    <a:pt x="18552" y="9562"/>
                  </a:lnTo>
                  <a:lnTo>
                    <a:pt x="18619" y="9529"/>
                  </a:lnTo>
                  <a:lnTo>
                    <a:pt x="18653" y="9461"/>
                  </a:lnTo>
                  <a:lnTo>
                    <a:pt x="18720" y="9327"/>
                  </a:lnTo>
                  <a:lnTo>
                    <a:pt x="18788" y="9057"/>
                  </a:lnTo>
                  <a:lnTo>
                    <a:pt x="18855" y="8653"/>
                  </a:lnTo>
                  <a:lnTo>
                    <a:pt x="18922" y="8451"/>
                  </a:lnTo>
                  <a:lnTo>
                    <a:pt x="18990" y="8384"/>
                  </a:lnTo>
                  <a:lnTo>
                    <a:pt x="19057" y="8350"/>
                  </a:lnTo>
                  <a:lnTo>
                    <a:pt x="19091" y="8317"/>
                  </a:lnTo>
                  <a:close/>
                  <a:moveTo>
                    <a:pt x="19461" y="8384"/>
                  </a:moveTo>
                  <a:lnTo>
                    <a:pt x="19596" y="8418"/>
                  </a:lnTo>
                  <a:lnTo>
                    <a:pt x="19427" y="9091"/>
                  </a:lnTo>
                  <a:lnTo>
                    <a:pt x="19360" y="9428"/>
                  </a:lnTo>
                  <a:lnTo>
                    <a:pt x="19326" y="9764"/>
                  </a:lnTo>
                  <a:lnTo>
                    <a:pt x="19057" y="9697"/>
                  </a:lnTo>
                  <a:lnTo>
                    <a:pt x="19124" y="9663"/>
                  </a:lnTo>
                  <a:lnTo>
                    <a:pt x="19158" y="9630"/>
                  </a:lnTo>
                  <a:lnTo>
                    <a:pt x="19259" y="8990"/>
                  </a:lnTo>
                  <a:lnTo>
                    <a:pt x="19326" y="8687"/>
                  </a:lnTo>
                  <a:lnTo>
                    <a:pt x="19461" y="8384"/>
                  </a:lnTo>
                  <a:close/>
                  <a:moveTo>
                    <a:pt x="19764" y="8485"/>
                  </a:moveTo>
                  <a:lnTo>
                    <a:pt x="19966" y="8552"/>
                  </a:lnTo>
                  <a:lnTo>
                    <a:pt x="19899" y="8687"/>
                  </a:lnTo>
                  <a:lnTo>
                    <a:pt x="19831" y="8855"/>
                  </a:lnTo>
                  <a:lnTo>
                    <a:pt x="19730" y="9192"/>
                  </a:lnTo>
                  <a:lnTo>
                    <a:pt x="19663" y="9495"/>
                  </a:lnTo>
                  <a:lnTo>
                    <a:pt x="19629" y="9832"/>
                  </a:lnTo>
                  <a:lnTo>
                    <a:pt x="19495" y="9798"/>
                  </a:lnTo>
                  <a:lnTo>
                    <a:pt x="19629" y="9125"/>
                  </a:lnTo>
                  <a:lnTo>
                    <a:pt x="19764" y="8485"/>
                  </a:lnTo>
                  <a:close/>
                  <a:moveTo>
                    <a:pt x="20134" y="8586"/>
                  </a:moveTo>
                  <a:lnTo>
                    <a:pt x="20303" y="8653"/>
                  </a:lnTo>
                  <a:lnTo>
                    <a:pt x="20168" y="8956"/>
                  </a:lnTo>
                  <a:lnTo>
                    <a:pt x="20101" y="9259"/>
                  </a:lnTo>
                  <a:lnTo>
                    <a:pt x="19966" y="9899"/>
                  </a:lnTo>
                  <a:lnTo>
                    <a:pt x="19865" y="9899"/>
                  </a:lnTo>
                  <a:lnTo>
                    <a:pt x="19865" y="9596"/>
                  </a:lnTo>
                  <a:lnTo>
                    <a:pt x="19899" y="9327"/>
                  </a:lnTo>
                  <a:lnTo>
                    <a:pt x="20000" y="8956"/>
                  </a:lnTo>
                  <a:lnTo>
                    <a:pt x="20134" y="8586"/>
                  </a:lnTo>
                  <a:close/>
                  <a:moveTo>
                    <a:pt x="20437" y="8687"/>
                  </a:moveTo>
                  <a:lnTo>
                    <a:pt x="20707" y="8788"/>
                  </a:lnTo>
                  <a:lnTo>
                    <a:pt x="20606" y="9057"/>
                  </a:lnTo>
                  <a:lnTo>
                    <a:pt x="20538" y="9394"/>
                  </a:lnTo>
                  <a:lnTo>
                    <a:pt x="20505" y="9697"/>
                  </a:lnTo>
                  <a:lnTo>
                    <a:pt x="20505" y="10034"/>
                  </a:lnTo>
                  <a:lnTo>
                    <a:pt x="20168" y="9966"/>
                  </a:lnTo>
                  <a:lnTo>
                    <a:pt x="20235" y="9630"/>
                  </a:lnTo>
                  <a:lnTo>
                    <a:pt x="20303" y="9327"/>
                  </a:lnTo>
                  <a:lnTo>
                    <a:pt x="20336" y="8990"/>
                  </a:lnTo>
                  <a:lnTo>
                    <a:pt x="20437" y="8687"/>
                  </a:lnTo>
                  <a:close/>
                  <a:moveTo>
                    <a:pt x="20875" y="8855"/>
                  </a:moveTo>
                  <a:lnTo>
                    <a:pt x="21077" y="8923"/>
                  </a:lnTo>
                  <a:lnTo>
                    <a:pt x="20976" y="9024"/>
                  </a:lnTo>
                  <a:lnTo>
                    <a:pt x="20909" y="9158"/>
                  </a:lnTo>
                  <a:lnTo>
                    <a:pt x="20841" y="9461"/>
                  </a:lnTo>
                  <a:lnTo>
                    <a:pt x="20808" y="9764"/>
                  </a:lnTo>
                  <a:lnTo>
                    <a:pt x="20740" y="10067"/>
                  </a:lnTo>
                  <a:lnTo>
                    <a:pt x="20707" y="10067"/>
                  </a:lnTo>
                  <a:lnTo>
                    <a:pt x="20774" y="9461"/>
                  </a:lnTo>
                  <a:lnTo>
                    <a:pt x="20808" y="9158"/>
                  </a:lnTo>
                  <a:lnTo>
                    <a:pt x="20875" y="8855"/>
                  </a:lnTo>
                  <a:close/>
                  <a:moveTo>
                    <a:pt x="21245" y="8990"/>
                  </a:moveTo>
                  <a:lnTo>
                    <a:pt x="21447" y="9057"/>
                  </a:lnTo>
                  <a:lnTo>
                    <a:pt x="21313" y="9293"/>
                  </a:lnTo>
                  <a:lnTo>
                    <a:pt x="21245" y="9562"/>
                  </a:lnTo>
                  <a:lnTo>
                    <a:pt x="21178" y="9832"/>
                  </a:lnTo>
                  <a:lnTo>
                    <a:pt x="21144" y="10135"/>
                  </a:lnTo>
                  <a:lnTo>
                    <a:pt x="20976" y="10101"/>
                  </a:lnTo>
                  <a:lnTo>
                    <a:pt x="21043" y="9832"/>
                  </a:lnTo>
                  <a:lnTo>
                    <a:pt x="21077" y="9529"/>
                  </a:lnTo>
                  <a:lnTo>
                    <a:pt x="21111" y="9259"/>
                  </a:lnTo>
                  <a:lnTo>
                    <a:pt x="21178" y="9091"/>
                  </a:lnTo>
                  <a:lnTo>
                    <a:pt x="21245" y="8990"/>
                  </a:lnTo>
                  <a:close/>
                  <a:moveTo>
                    <a:pt x="21582" y="9091"/>
                  </a:moveTo>
                  <a:lnTo>
                    <a:pt x="21717" y="9158"/>
                  </a:lnTo>
                  <a:lnTo>
                    <a:pt x="21649" y="9259"/>
                  </a:lnTo>
                  <a:lnTo>
                    <a:pt x="21616" y="9394"/>
                  </a:lnTo>
                  <a:lnTo>
                    <a:pt x="21582" y="9630"/>
                  </a:lnTo>
                  <a:lnTo>
                    <a:pt x="21582" y="9899"/>
                  </a:lnTo>
                  <a:lnTo>
                    <a:pt x="21515" y="10135"/>
                  </a:lnTo>
                  <a:lnTo>
                    <a:pt x="21515" y="10168"/>
                  </a:lnTo>
                  <a:lnTo>
                    <a:pt x="21380" y="10135"/>
                  </a:lnTo>
                  <a:lnTo>
                    <a:pt x="21481" y="9630"/>
                  </a:lnTo>
                  <a:lnTo>
                    <a:pt x="21515" y="9360"/>
                  </a:lnTo>
                  <a:lnTo>
                    <a:pt x="21582" y="9091"/>
                  </a:lnTo>
                  <a:close/>
                  <a:moveTo>
                    <a:pt x="21885" y="9226"/>
                  </a:moveTo>
                  <a:lnTo>
                    <a:pt x="22222" y="9327"/>
                  </a:lnTo>
                  <a:lnTo>
                    <a:pt x="22053" y="10202"/>
                  </a:lnTo>
                  <a:lnTo>
                    <a:pt x="21717" y="10202"/>
                  </a:lnTo>
                  <a:lnTo>
                    <a:pt x="21784" y="9933"/>
                  </a:lnTo>
                  <a:lnTo>
                    <a:pt x="21784" y="9697"/>
                  </a:lnTo>
                  <a:lnTo>
                    <a:pt x="21818" y="9461"/>
                  </a:lnTo>
                  <a:lnTo>
                    <a:pt x="21885" y="9226"/>
                  </a:lnTo>
                  <a:close/>
                  <a:moveTo>
                    <a:pt x="2593" y="1"/>
                  </a:moveTo>
                  <a:lnTo>
                    <a:pt x="2526" y="34"/>
                  </a:lnTo>
                  <a:lnTo>
                    <a:pt x="2492" y="68"/>
                  </a:lnTo>
                  <a:lnTo>
                    <a:pt x="2425" y="102"/>
                  </a:lnTo>
                  <a:lnTo>
                    <a:pt x="2257" y="472"/>
                  </a:lnTo>
                  <a:lnTo>
                    <a:pt x="2088" y="371"/>
                  </a:lnTo>
                  <a:lnTo>
                    <a:pt x="1920" y="270"/>
                  </a:lnTo>
                  <a:lnTo>
                    <a:pt x="1785" y="236"/>
                  </a:lnTo>
                  <a:lnTo>
                    <a:pt x="1651" y="236"/>
                  </a:lnTo>
                  <a:lnTo>
                    <a:pt x="1482" y="270"/>
                  </a:lnTo>
                  <a:lnTo>
                    <a:pt x="1348" y="304"/>
                  </a:lnTo>
                  <a:lnTo>
                    <a:pt x="1213" y="371"/>
                  </a:lnTo>
                  <a:lnTo>
                    <a:pt x="1078" y="472"/>
                  </a:lnTo>
                  <a:lnTo>
                    <a:pt x="876" y="708"/>
                  </a:lnTo>
                  <a:lnTo>
                    <a:pt x="674" y="977"/>
                  </a:lnTo>
                  <a:lnTo>
                    <a:pt x="506" y="1246"/>
                  </a:lnTo>
                  <a:lnTo>
                    <a:pt x="405" y="1549"/>
                  </a:lnTo>
                  <a:lnTo>
                    <a:pt x="237" y="2054"/>
                  </a:lnTo>
                  <a:lnTo>
                    <a:pt x="68" y="2593"/>
                  </a:lnTo>
                  <a:lnTo>
                    <a:pt x="35" y="2862"/>
                  </a:lnTo>
                  <a:lnTo>
                    <a:pt x="1" y="3132"/>
                  </a:lnTo>
                  <a:lnTo>
                    <a:pt x="1" y="3367"/>
                  </a:lnTo>
                  <a:lnTo>
                    <a:pt x="68" y="3637"/>
                  </a:lnTo>
                  <a:lnTo>
                    <a:pt x="136" y="3771"/>
                  </a:lnTo>
                  <a:lnTo>
                    <a:pt x="237" y="3872"/>
                  </a:lnTo>
                  <a:lnTo>
                    <a:pt x="338" y="3973"/>
                  </a:lnTo>
                  <a:lnTo>
                    <a:pt x="472" y="4041"/>
                  </a:lnTo>
                  <a:lnTo>
                    <a:pt x="775" y="4142"/>
                  </a:lnTo>
                  <a:lnTo>
                    <a:pt x="1078" y="4175"/>
                  </a:lnTo>
                  <a:lnTo>
                    <a:pt x="1011" y="4613"/>
                  </a:lnTo>
                  <a:lnTo>
                    <a:pt x="1045" y="4647"/>
                  </a:lnTo>
                  <a:lnTo>
                    <a:pt x="1045" y="4714"/>
                  </a:lnTo>
                  <a:lnTo>
                    <a:pt x="1112" y="4782"/>
                  </a:lnTo>
                  <a:lnTo>
                    <a:pt x="1651" y="4815"/>
                  </a:lnTo>
                  <a:lnTo>
                    <a:pt x="2189" y="4950"/>
                  </a:lnTo>
                  <a:lnTo>
                    <a:pt x="2728" y="5085"/>
                  </a:lnTo>
                  <a:lnTo>
                    <a:pt x="3267" y="5253"/>
                  </a:lnTo>
                  <a:lnTo>
                    <a:pt x="4310" y="5657"/>
                  </a:lnTo>
                  <a:lnTo>
                    <a:pt x="5354" y="6027"/>
                  </a:lnTo>
                  <a:lnTo>
                    <a:pt x="6802" y="6465"/>
                  </a:lnTo>
                  <a:lnTo>
                    <a:pt x="8250" y="6903"/>
                  </a:lnTo>
                  <a:lnTo>
                    <a:pt x="11179" y="7677"/>
                  </a:lnTo>
                  <a:lnTo>
                    <a:pt x="13502" y="8283"/>
                  </a:lnTo>
                  <a:lnTo>
                    <a:pt x="15791" y="8956"/>
                  </a:lnTo>
                  <a:lnTo>
                    <a:pt x="15859" y="8956"/>
                  </a:lnTo>
                  <a:lnTo>
                    <a:pt x="16768" y="9259"/>
                  </a:lnTo>
                  <a:lnTo>
                    <a:pt x="18047" y="9663"/>
                  </a:lnTo>
                  <a:lnTo>
                    <a:pt x="19293" y="10000"/>
                  </a:lnTo>
                  <a:lnTo>
                    <a:pt x="19326" y="10034"/>
                  </a:lnTo>
                  <a:lnTo>
                    <a:pt x="19360" y="10067"/>
                  </a:lnTo>
                  <a:lnTo>
                    <a:pt x="19427" y="10034"/>
                  </a:lnTo>
                  <a:lnTo>
                    <a:pt x="19932" y="10168"/>
                  </a:lnTo>
                  <a:lnTo>
                    <a:pt x="20000" y="10202"/>
                  </a:lnTo>
                  <a:lnTo>
                    <a:pt x="20067" y="10202"/>
                  </a:lnTo>
                  <a:lnTo>
                    <a:pt x="20740" y="10303"/>
                  </a:lnTo>
                  <a:lnTo>
                    <a:pt x="20808" y="10337"/>
                  </a:lnTo>
                  <a:lnTo>
                    <a:pt x="20841" y="10337"/>
                  </a:lnTo>
                  <a:lnTo>
                    <a:pt x="21144" y="10370"/>
                  </a:lnTo>
                  <a:lnTo>
                    <a:pt x="21144" y="10404"/>
                  </a:lnTo>
                  <a:lnTo>
                    <a:pt x="21178" y="10471"/>
                  </a:lnTo>
                  <a:lnTo>
                    <a:pt x="21245" y="10505"/>
                  </a:lnTo>
                  <a:lnTo>
                    <a:pt x="21313" y="10471"/>
                  </a:lnTo>
                  <a:lnTo>
                    <a:pt x="21346" y="10438"/>
                  </a:lnTo>
                  <a:lnTo>
                    <a:pt x="21346" y="10404"/>
                  </a:lnTo>
                  <a:lnTo>
                    <a:pt x="22020" y="10471"/>
                  </a:lnTo>
                  <a:lnTo>
                    <a:pt x="22020" y="10539"/>
                  </a:lnTo>
                  <a:lnTo>
                    <a:pt x="22087" y="10572"/>
                  </a:lnTo>
                  <a:lnTo>
                    <a:pt x="22188" y="10572"/>
                  </a:lnTo>
                  <a:lnTo>
                    <a:pt x="22222" y="10539"/>
                  </a:lnTo>
                  <a:lnTo>
                    <a:pt x="22222" y="10505"/>
                  </a:lnTo>
                  <a:lnTo>
                    <a:pt x="22457" y="9495"/>
                  </a:lnTo>
                  <a:lnTo>
                    <a:pt x="22693" y="8519"/>
                  </a:lnTo>
                  <a:lnTo>
                    <a:pt x="23097" y="6499"/>
                  </a:lnTo>
                  <a:lnTo>
                    <a:pt x="23131" y="6465"/>
                  </a:lnTo>
                  <a:lnTo>
                    <a:pt x="23097" y="6398"/>
                  </a:lnTo>
                  <a:lnTo>
                    <a:pt x="23164" y="6196"/>
                  </a:lnTo>
                  <a:lnTo>
                    <a:pt x="23164" y="6095"/>
                  </a:lnTo>
                  <a:lnTo>
                    <a:pt x="23097" y="6061"/>
                  </a:lnTo>
                  <a:lnTo>
                    <a:pt x="23030" y="6061"/>
                  </a:lnTo>
                  <a:lnTo>
                    <a:pt x="22962" y="6128"/>
                  </a:lnTo>
                  <a:lnTo>
                    <a:pt x="22828" y="5994"/>
                  </a:lnTo>
                  <a:lnTo>
                    <a:pt x="22693" y="5859"/>
                  </a:lnTo>
                  <a:lnTo>
                    <a:pt x="22323" y="5623"/>
                  </a:lnTo>
                  <a:lnTo>
                    <a:pt x="21885" y="5455"/>
                  </a:lnTo>
                  <a:lnTo>
                    <a:pt x="21447" y="5287"/>
                  </a:lnTo>
                  <a:lnTo>
                    <a:pt x="21447" y="5253"/>
                  </a:lnTo>
                  <a:lnTo>
                    <a:pt x="21414" y="5219"/>
                  </a:lnTo>
                  <a:lnTo>
                    <a:pt x="21346" y="5219"/>
                  </a:lnTo>
                  <a:lnTo>
                    <a:pt x="21313" y="5253"/>
                  </a:lnTo>
                  <a:lnTo>
                    <a:pt x="20336" y="4950"/>
                  </a:lnTo>
                  <a:lnTo>
                    <a:pt x="19495" y="4714"/>
                  </a:lnTo>
                  <a:lnTo>
                    <a:pt x="19461" y="4681"/>
                  </a:lnTo>
                  <a:lnTo>
                    <a:pt x="19360" y="4681"/>
                  </a:lnTo>
                  <a:lnTo>
                    <a:pt x="17205" y="4108"/>
                  </a:lnTo>
                  <a:lnTo>
                    <a:pt x="17138" y="4074"/>
                  </a:lnTo>
                  <a:lnTo>
                    <a:pt x="17104" y="4074"/>
                  </a:lnTo>
                  <a:lnTo>
                    <a:pt x="15589" y="3670"/>
                  </a:lnTo>
                  <a:lnTo>
                    <a:pt x="11852" y="2660"/>
                  </a:lnTo>
                  <a:lnTo>
                    <a:pt x="9967" y="2189"/>
                  </a:lnTo>
                  <a:lnTo>
                    <a:pt x="8115" y="1718"/>
                  </a:lnTo>
                  <a:lnTo>
                    <a:pt x="6398" y="1347"/>
                  </a:lnTo>
                  <a:lnTo>
                    <a:pt x="5590" y="1145"/>
                  </a:lnTo>
                  <a:lnTo>
                    <a:pt x="5186" y="1011"/>
                  </a:lnTo>
                  <a:lnTo>
                    <a:pt x="4782" y="842"/>
                  </a:lnTo>
                  <a:lnTo>
                    <a:pt x="4277" y="573"/>
                  </a:lnTo>
                  <a:lnTo>
                    <a:pt x="3738" y="270"/>
                  </a:lnTo>
                  <a:lnTo>
                    <a:pt x="3435" y="169"/>
                  </a:lnTo>
                  <a:lnTo>
                    <a:pt x="3166" y="68"/>
                  </a:lnTo>
                  <a:lnTo>
                    <a:pt x="289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5" name="Google Shape;285;p3"/>
            <p:cNvSpPr/>
            <p:nvPr/>
          </p:nvSpPr>
          <p:spPr>
            <a:xfrm>
              <a:off x="528824" y="133868"/>
              <a:ext cx="425170" cy="400066"/>
            </a:xfrm>
            <a:custGeom>
              <a:avLst/>
              <a:gdLst/>
              <a:ahLst/>
              <a:cxnLst/>
              <a:rect l="l" t="t" r="r" b="b"/>
              <a:pathLst>
                <a:path w="8553" h="8048" extrusionOk="0">
                  <a:moveTo>
                    <a:pt x="1011" y="270"/>
                  </a:moveTo>
                  <a:lnTo>
                    <a:pt x="1280" y="539"/>
                  </a:lnTo>
                  <a:lnTo>
                    <a:pt x="1583" y="808"/>
                  </a:lnTo>
                  <a:lnTo>
                    <a:pt x="1886" y="1078"/>
                  </a:lnTo>
                  <a:lnTo>
                    <a:pt x="2189" y="1347"/>
                  </a:lnTo>
                  <a:lnTo>
                    <a:pt x="2627" y="1785"/>
                  </a:lnTo>
                  <a:lnTo>
                    <a:pt x="3031" y="2223"/>
                  </a:lnTo>
                  <a:lnTo>
                    <a:pt x="3469" y="2627"/>
                  </a:lnTo>
                  <a:lnTo>
                    <a:pt x="3906" y="3031"/>
                  </a:lnTo>
                  <a:lnTo>
                    <a:pt x="4243" y="3300"/>
                  </a:lnTo>
                  <a:lnTo>
                    <a:pt x="4512" y="3569"/>
                  </a:lnTo>
                  <a:lnTo>
                    <a:pt x="4782" y="3839"/>
                  </a:lnTo>
                  <a:lnTo>
                    <a:pt x="5017" y="4142"/>
                  </a:lnTo>
                  <a:lnTo>
                    <a:pt x="5489" y="4748"/>
                  </a:lnTo>
                  <a:lnTo>
                    <a:pt x="5893" y="5387"/>
                  </a:lnTo>
                  <a:lnTo>
                    <a:pt x="6027" y="5589"/>
                  </a:lnTo>
                  <a:lnTo>
                    <a:pt x="6196" y="5791"/>
                  </a:lnTo>
                  <a:lnTo>
                    <a:pt x="5724" y="5387"/>
                  </a:lnTo>
                  <a:lnTo>
                    <a:pt x="5287" y="4950"/>
                  </a:lnTo>
                  <a:lnTo>
                    <a:pt x="4411" y="4108"/>
                  </a:lnTo>
                  <a:lnTo>
                    <a:pt x="3974" y="3670"/>
                  </a:lnTo>
                  <a:lnTo>
                    <a:pt x="3502" y="3266"/>
                  </a:lnTo>
                  <a:lnTo>
                    <a:pt x="2593" y="2458"/>
                  </a:lnTo>
                  <a:lnTo>
                    <a:pt x="2122" y="2054"/>
                  </a:lnTo>
                  <a:lnTo>
                    <a:pt x="1684" y="1650"/>
                  </a:lnTo>
                  <a:lnTo>
                    <a:pt x="1247" y="1212"/>
                  </a:lnTo>
                  <a:lnTo>
                    <a:pt x="843" y="741"/>
                  </a:lnTo>
                  <a:lnTo>
                    <a:pt x="742" y="741"/>
                  </a:lnTo>
                  <a:lnTo>
                    <a:pt x="708" y="808"/>
                  </a:lnTo>
                  <a:lnTo>
                    <a:pt x="708" y="842"/>
                  </a:lnTo>
                  <a:lnTo>
                    <a:pt x="843" y="1044"/>
                  </a:lnTo>
                  <a:lnTo>
                    <a:pt x="1011" y="1246"/>
                  </a:lnTo>
                  <a:lnTo>
                    <a:pt x="1348" y="1583"/>
                  </a:lnTo>
                  <a:lnTo>
                    <a:pt x="2055" y="2256"/>
                  </a:lnTo>
                  <a:lnTo>
                    <a:pt x="2560" y="2728"/>
                  </a:lnTo>
                  <a:lnTo>
                    <a:pt x="3098" y="3165"/>
                  </a:lnTo>
                  <a:lnTo>
                    <a:pt x="3603" y="3603"/>
                  </a:lnTo>
                  <a:lnTo>
                    <a:pt x="4108" y="4074"/>
                  </a:lnTo>
                  <a:lnTo>
                    <a:pt x="5017" y="4950"/>
                  </a:lnTo>
                  <a:lnTo>
                    <a:pt x="5455" y="5387"/>
                  </a:lnTo>
                  <a:lnTo>
                    <a:pt x="5926" y="5825"/>
                  </a:lnTo>
                  <a:lnTo>
                    <a:pt x="6970" y="6700"/>
                  </a:lnTo>
                  <a:lnTo>
                    <a:pt x="7980" y="7576"/>
                  </a:lnTo>
                  <a:lnTo>
                    <a:pt x="8115" y="7576"/>
                  </a:lnTo>
                  <a:lnTo>
                    <a:pt x="8148" y="7508"/>
                  </a:lnTo>
                  <a:lnTo>
                    <a:pt x="8115" y="7441"/>
                  </a:lnTo>
                  <a:lnTo>
                    <a:pt x="7576" y="6936"/>
                  </a:lnTo>
                  <a:lnTo>
                    <a:pt x="7643" y="6936"/>
                  </a:lnTo>
                  <a:lnTo>
                    <a:pt x="7711" y="6902"/>
                  </a:lnTo>
                  <a:lnTo>
                    <a:pt x="7744" y="6869"/>
                  </a:lnTo>
                  <a:lnTo>
                    <a:pt x="7744" y="6801"/>
                  </a:lnTo>
                  <a:lnTo>
                    <a:pt x="7913" y="6667"/>
                  </a:lnTo>
                  <a:lnTo>
                    <a:pt x="8014" y="6970"/>
                  </a:lnTo>
                  <a:lnTo>
                    <a:pt x="8081" y="7239"/>
                  </a:lnTo>
                  <a:lnTo>
                    <a:pt x="8216" y="7542"/>
                  </a:lnTo>
                  <a:lnTo>
                    <a:pt x="8317" y="7811"/>
                  </a:lnTo>
                  <a:lnTo>
                    <a:pt x="7812" y="7677"/>
                  </a:lnTo>
                  <a:lnTo>
                    <a:pt x="7172" y="7407"/>
                  </a:lnTo>
                  <a:lnTo>
                    <a:pt x="7307" y="7239"/>
                  </a:lnTo>
                  <a:lnTo>
                    <a:pt x="7340" y="7172"/>
                  </a:lnTo>
                  <a:lnTo>
                    <a:pt x="7340" y="7104"/>
                  </a:lnTo>
                  <a:lnTo>
                    <a:pt x="7307" y="7071"/>
                  </a:lnTo>
                  <a:lnTo>
                    <a:pt x="6936" y="6700"/>
                  </a:lnTo>
                  <a:lnTo>
                    <a:pt x="6566" y="6364"/>
                  </a:lnTo>
                  <a:lnTo>
                    <a:pt x="6162" y="6061"/>
                  </a:lnTo>
                  <a:lnTo>
                    <a:pt x="5724" y="5758"/>
                  </a:lnTo>
                  <a:lnTo>
                    <a:pt x="5186" y="5421"/>
                  </a:lnTo>
                  <a:lnTo>
                    <a:pt x="4681" y="5051"/>
                  </a:lnTo>
                  <a:lnTo>
                    <a:pt x="4176" y="4647"/>
                  </a:lnTo>
                  <a:lnTo>
                    <a:pt x="3704" y="4209"/>
                  </a:lnTo>
                  <a:lnTo>
                    <a:pt x="2795" y="3300"/>
                  </a:lnTo>
                  <a:lnTo>
                    <a:pt x="2358" y="2862"/>
                  </a:lnTo>
                  <a:lnTo>
                    <a:pt x="1853" y="2458"/>
                  </a:lnTo>
                  <a:lnTo>
                    <a:pt x="1449" y="2088"/>
                  </a:lnTo>
                  <a:lnTo>
                    <a:pt x="1045" y="1684"/>
                  </a:lnTo>
                  <a:lnTo>
                    <a:pt x="641" y="1313"/>
                  </a:lnTo>
                  <a:lnTo>
                    <a:pt x="203" y="977"/>
                  </a:lnTo>
                  <a:lnTo>
                    <a:pt x="405" y="775"/>
                  </a:lnTo>
                  <a:lnTo>
                    <a:pt x="607" y="606"/>
                  </a:lnTo>
                  <a:lnTo>
                    <a:pt x="809" y="438"/>
                  </a:lnTo>
                  <a:lnTo>
                    <a:pt x="1011" y="270"/>
                  </a:lnTo>
                  <a:close/>
                  <a:moveTo>
                    <a:pt x="1045" y="0"/>
                  </a:moveTo>
                  <a:lnTo>
                    <a:pt x="977" y="34"/>
                  </a:lnTo>
                  <a:lnTo>
                    <a:pt x="742" y="236"/>
                  </a:lnTo>
                  <a:lnTo>
                    <a:pt x="439" y="438"/>
                  </a:lnTo>
                  <a:lnTo>
                    <a:pt x="203" y="640"/>
                  </a:lnTo>
                  <a:lnTo>
                    <a:pt x="102" y="775"/>
                  </a:lnTo>
                  <a:lnTo>
                    <a:pt x="1" y="909"/>
                  </a:lnTo>
                  <a:lnTo>
                    <a:pt x="1" y="977"/>
                  </a:lnTo>
                  <a:lnTo>
                    <a:pt x="34" y="1010"/>
                  </a:lnTo>
                  <a:lnTo>
                    <a:pt x="34" y="1078"/>
                  </a:lnTo>
                  <a:lnTo>
                    <a:pt x="68" y="1111"/>
                  </a:lnTo>
                  <a:lnTo>
                    <a:pt x="540" y="1482"/>
                  </a:lnTo>
                  <a:lnTo>
                    <a:pt x="977" y="1920"/>
                  </a:lnTo>
                  <a:lnTo>
                    <a:pt x="1449" y="2324"/>
                  </a:lnTo>
                  <a:lnTo>
                    <a:pt x="1886" y="2761"/>
                  </a:lnTo>
                  <a:lnTo>
                    <a:pt x="2358" y="3165"/>
                  </a:lnTo>
                  <a:lnTo>
                    <a:pt x="2829" y="3603"/>
                  </a:lnTo>
                  <a:lnTo>
                    <a:pt x="3704" y="4512"/>
                  </a:lnTo>
                  <a:lnTo>
                    <a:pt x="4075" y="4849"/>
                  </a:lnTo>
                  <a:lnTo>
                    <a:pt x="4445" y="5152"/>
                  </a:lnTo>
                  <a:lnTo>
                    <a:pt x="4815" y="5455"/>
                  </a:lnTo>
                  <a:lnTo>
                    <a:pt x="5219" y="5724"/>
                  </a:lnTo>
                  <a:lnTo>
                    <a:pt x="5758" y="6061"/>
                  </a:lnTo>
                  <a:lnTo>
                    <a:pt x="6229" y="6397"/>
                  </a:lnTo>
                  <a:lnTo>
                    <a:pt x="6667" y="6801"/>
                  </a:lnTo>
                  <a:lnTo>
                    <a:pt x="7138" y="7205"/>
                  </a:lnTo>
                  <a:lnTo>
                    <a:pt x="6970" y="7407"/>
                  </a:lnTo>
                  <a:lnTo>
                    <a:pt x="6936" y="7441"/>
                  </a:lnTo>
                  <a:lnTo>
                    <a:pt x="6936" y="7508"/>
                  </a:lnTo>
                  <a:lnTo>
                    <a:pt x="6970" y="7542"/>
                  </a:lnTo>
                  <a:lnTo>
                    <a:pt x="7004" y="7576"/>
                  </a:lnTo>
                  <a:lnTo>
                    <a:pt x="7744" y="7879"/>
                  </a:lnTo>
                  <a:lnTo>
                    <a:pt x="8115" y="7980"/>
                  </a:lnTo>
                  <a:lnTo>
                    <a:pt x="8283" y="8047"/>
                  </a:lnTo>
                  <a:lnTo>
                    <a:pt x="8519" y="8047"/>
                  </a:lnTo>
                  <a:lnTo>
                    <a:pt x="8553" y="8013"/>
                  </a:lnTo>
                  <a:lnTo>
                    <a:pt x="8553" y="7946"/>
                  </a:lnTo>
                  <a:lnTo>
                    <a:pt x="8519" y="7912"/>
                  </a:lnTo>
                  <a:lnTo>
                    <a:pt x="8418" y="7542"/>
                  </a:lnTo>
                  <a:lnTo>
                    <a:pt x="8283" y="7205"/>
                  </a:lnTo>
                  <a:lnTo>
                    <a:pt x="8182" y="6801"/>
                  </a:lnTo>
                  <a:lnTo>
                    <a:pt x="8115" y="6633"/>
                  </a:lnTo>
                  <a:lnTo>
                    <a:pt x="8014" y="6465"/>
                  </a:lnTo>
                  <a:lnTo>
                    <a:pt x="7980" y="6431"/>
                  </a:lnTo>
                  <a:lnTo>
                    <a:pt x="7946" y="6397"/>
                  </a:lnTo>
                  <a:lnTo>
                    <a:pt x="7879" y="6397"/>
                  </a:lnTo>
                  <a:lnTo>
                    <a:pt x="7845" y="6431"/>
                  </a:lnTo>
                  <a:lnTo>
                    <a:pt x="7711" y="6532"/>
                  </a:lnTo>
                  <a:lnTo>
                    <a:pt x="7610" y="6667"/>
                  </a:lnTo>
                  <a:lnTo>
                    <a:pt x="7037" y="6229"/>
                  </a:lnTo>
                  <a:lnTo>
                    <a:pt x="6566" y="5791"/>
                  </a:lnTo>
                  <a:lnTo>
                    <a:pt x="6364" y="5556"/>
                  </a:lnTo>
                  <a:lnTo>
                    <a:pt x="6162" y="5286"/>
                  </a:lnTo>
                  <a:lnTo>
                    <a:pt x="5758" y="4714"/>
                  </a:lnTo>
                  <a:lnTo>
                    <a:pt x="5455" y="4243"/>
                  </a:lnTo>
                  <a:lnTo>
                    <a:pt x="5085" y="3771"/>
                  </a:lnTo>
                  <a:lnTo>
                    <a:pt x="4681" y="3367"/>
                  </a:lnTo>
                  <a:lnTo>
                    <a:pt x="4243" y="2997"/>
                  </a:lnTo>
                  <a:lnTo>
                    <a:pt x="3772" y="2593"/>
                  </a:lnTo>
                  <a:lnTo>
                    <a:pt x="3334" y="2189"/>
                  </a:lnTo>
                  <a:lnTo>
                    <a:pt x="2492" y="1347"/>
                  </a:lnTo>
                  <a:lnTo>
                    <a:pt x="2156" y="1044"/>
                  </a:lnTo>
                  <a:lnTo>
                    <a:pt x="1819" y="741"/>
                  </a:lnTo>
                  <a:lnTo>
                    <a:pt x="1482" y="438"/>
                  </a:lnTo>
                  <a:lnTo>
                    <a:pt x="1146" y="135"/>
                  </a:lnTo>
                  <a:lnTo>
                    <a:pt x="1146" y="68"/>
                  </a:lnTo>
                  <a:lnTo>
                    <a:pt x="11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6" name="Google Shape;286;p3"/>
            <p:cNvSpPr/>
            <p:nvPr/>
          </p:nvSpPr>
          <p:spPr>
            <a:xfrm>
              <a:off x="498700" y="102054"/>
              <a:ext cx="1052758" cy="994200"/>
            </a:xfrm>
            <a:custGeom>
              <a:avLst/>
              <a:gdLst/>
              <a:ahLst/>
              <a:cxnLst/>
              <a:rect l="l" t="t" r="r" b="b"/>
              <a:pathLst>
                <a:path w="21178" h="20000" extrusionOk="0">
                  <a:moveTo>
                    <a:pt x="1684" y="203"/>
                  </a:moveTo>
                  <a:lnTo>
                    <a:pt x="1886" y="270"/>
                  </a:lnTo>
                  <a:lnTo>
                    <a:pt x="2122" y="405"/>
                  </a:lnTo>
                  <a:lnTo>
                    <a:pt x="2189" y="405"/>
                  </a:lnTo>
                  <a:lnTo>
                    <a:pt x="2593" y="910"/>
                  </a:lnTo>
                  <a:lnTo>
                    <a:pt x="3031" y="1381"/>
                  </a:lnTo>
                  <a:lnTo>
                    <a:pt x="3469" y="1852"/>
                  </a:lnTo>
                  <a:lnTo>
                    <a:pt x="3974" y="2257"/>
                  </a:lnTo>
                  <a:lnTo>
                    <a:pt x="4950" y="3132"/>
                  </a:lnTo>
                  <a:lnTo>
                    <a:pt x="5926" y="3974"/>
                  </a:lnTo>
                  <a:lnTo>
                    <a:pt x="7071" y="5085"/>
                  </a:lnTo>
                  <a:lnTo>
                    <a:pt x="8216" y="6196"/>
                  </a:lnTo>
                  <a:lnTo>
                    <a:pt x="9394" y="7307"/>
                  </a:lnTo>
                  <a:lnTo>
                    <a:pt x="9967" y="7879"/>
                  </a:lnTo>
                  <a:lnTo>
                    <a:pt x="10573" y="8384"/>
                  </a:lnTo>
                  <a:lnTo>
                    <a:pt x="10606" y="8418"/>
                  </a:lnTo>
                  <a:lnTo>
                    <a:pt x="10640" y="8552"/>
                  </a:lnTo>
                  <a:lnTo>
                    <a:pt x="10606" y="8687"/>
                  </a:lnTo>
                  <a:lnTo>
                    <a:pt x="10573" y="8855"/>
                  </a:lnTo>
                  <a:lnTo>
                    <a:pt x="10472" y="9024"/>
                  </a:lnTo>
                  <a:lnTo>
                    <a:pt x="10270" y="9293"/>
                  </a:lnTo>
                  <a:lnTo>
                    <a:pt x="10068" y="9529"/>
                  </a:lnTo>
                  <a:lnTo>
                    <a:pt x="9832" y="9764"/>
                  </a:lnTo>
                  <a:lnTo>
                    <a:pt x="9630" y="10000"/>
                  </a:lnTo>
                  <a:lnTo>
                    <a:pt x="9495" y="10068"/>
                  </a:lnTo>
                  <a:lnTo>
                    <a:pt x="9361" y="10135"/>
                  </a:lnTo>
                  <a:lnTo>
                    <a:pt x="9226" y="10169"/>
                  </a:lnTo>
                  <a:lnTo>
                    <a:pt x="9058" y="10169"/>
                  </a:lnTo>
                  <a:lnTo>
                    <a:pt x="9058" y="10101"/>
                  </a:lnTo>
                  <a:lnTo>
                    <a:pt x="9024" y="10068"/>
                  </a:lnTo>
                  <a:lnTo>
                    <a:pt x="8687" y="9899"/>
                  </a:lnTo>
                  <a:lnTo>
                    <a:pt x="8384" y="9697"/>
                  </a:lnTo>
                  <a:lnTo>
                    <a:pt x="7812" y="9226"/>
                  </a:lnTo>
                  <a:lnTo>
                    <a:pt x="7273" y="8721"/>
                  </a:lnTo>
                  <a:lnTo>
                    <a:pt x="6734" y="8216"/>
                  </a:lnTo>
                  <a:lnTo>
                    <a:pt x="5657" y="7206"/>
                  </a:lnTo>
                  <a:lnTo>
                    <a:pt x="4647" y="6128"/>
                  </a:lnTo>
                  <a:lnTo>
                    <a:pt x="3570" y="5051"/>
                  </a:lnTo>
                  <a:lnTo>
                    <a:pt x="2492" y="4007"/>
                  </a:lnTo>
                  <a:lnTo>
                    <a:pt x="1381" y="2997"/>
                  </a:lnTo>
                  <a:lnTo>
                    <a:pt x="236" y="2021"/>
                  </a:lnTo>
                  <a:lnTo>
                    <a:pt x="236" y="1953"/>
                  </a:lnTo>
                  <a:lnTo>
                    <a:pt x="203" y="1785"/>
                  </a:lnTo>
                  <a:lnTo>
                    <a:pt x="203" y="1617"/>
                  </a:lnTo>
                  <a:lnTo>
                    <a:pt x="203" y="1448"/>
                  </a:lnTo>
                  <a:lnTo>
                    <a:pt x="236" y="1314"/>
                  </a:lnTo>
                  <a:lnTo>
                    <a:pt x="304" y="1179"/>
                  </a:lnTo>
                  <a:lnTo>
                    <a:pt x="371" y="1044"/>
                  </a:lnTo>
                  <a:lnTo>
                    <a:pt x="607" y="809"/>
                  </a:lnTo>
                  <a:lnTo>
                    <a:pt x="944" y="472"/>
                  </a:lnTo>
                  <a:lnTo>
                    <a:pt x="1112" y="337"/>
                  </a:lnTo>
                  <a:lnTo>
                    <a:pt x="1314" y="236"/>
                  </a:lnTo>
                  <a:lnTo>
                    <a:pt x="1482" y="203"/>
                  </a:lnTo>
                  <a:close/>
                  <a:moveTo>
                    <a:pt x="10775" y="8855"/>
                  </a:moveTo>
                  <a:lnTo>
                    <a:pt x="10943" y="8956"/>
                  </a:lnTo>
                  <a:lnTo>
                    <a:pt x="11111" y="9158"/>
                  </a:lnTo>
                  <a:lnTo>
                    <a:pt x="11381" y="9495"/>
                  </a:lnTo>
                  <a:lnTo>
                    <a:pt x="11583" y="9731"/>
                  </a:lnTo>
                  <a:lnTo>
                    <a:pt x="11785" y="9933"/>
                  </a:lnTo>
                  <a:lnTo>
                    <a:pt x="12256" y="10270"/>
                  </a:lnTo>
                  <a:lnTo>
                    <a:pt x="13030" y="10876"/>
                  </a:lnTo>
                  <a:lnTo>
                    <a:pt x="13805" y="11482"/>
                  </a:lnTo>
                  <a:lnTo>
                    <a:pt x="14545" y="12121"/>
                  </a:lnTo>
                  <a:lnTo>
                    <a:pt x="15286" y="12828"/>
                  </a:lnTo>
                  <a:lnTo>
                    <a:pt x="16498" y="14040"/>
                  </a:lnTo>
                  <a:lnTo>
                    <a:pt x="17744" y="15252"/>
                  </a:lnTo>
                  <a:lnTo>
                    <a:pt x="18922" y="16397"/>
                  </a:lnTo>
                  <a:lnTo>
                    <a:pt x="19528" y="16969"/>
                  </a:lnTo>
                  <a:lnTo>
                    <a:pt x="20168" y="17508"/>
                  </a:lnTo>
                  <a:lnTo>
                    <a:pt x="20067" y="17744"/>
                  </a:lnTo>
                  <a:lnTo>
                    <a:pt x="19899" y="17979"/>
                  </a:lnTo>
                  <a:lnTo>
                    <a:pt x="19562" y="18350"/>
                  </a:lnTo>
                  <a:lnTo>
                    <a:pt x="19225" y="18687"/>
                  </a:lnTo>
                  <a:lnTo>
                    <a:pt x="19023" y="18821"/>
                  </a:lnTo>
                  <a:lnTo>
                    <a:pt x="18821" y="18922"/>
                  </a:lnTo>
                  <a:lnTo>
                    <a:pt x="18821" y="18889"/>
                  </a:lnTo>
                  <a:lnTo>
                    <a:pt x="18754" y="18821"/>
                  </a:lnTo>
                  <a:lnTo>
                    <a:pt x="18417" y="18653"/>
                  </a:lnTo>
                  <a:lnTo>
                    <a:pt x="18081" y="18451"/>
                  </a:lnTo>
                  <a:lnTo>
                    <a:pt x="17778" y="18215"/>
                  </a:lnTo>
                  <a:lnTo>
                    <a:pt x="17508" y="17912"/>
                  </a:lnTo>
                  <a:lnTo>
                    <a:pt x="16969" y="17340"/>
                  </a:lnTo>
                  <a:lnTo>
                    <a:pt x="16464" y="16734"/>
                  </a:lnTo>
                  <a:lnTo>
                    <a:pt x="15858" y="16094"/>
                  </a:lnTo>
                  <a:lnTo>
                    <a:pt x="15219" y="15454"/>
                  </a:lnTo>
                  <a:lnTo>
                    <a:pt x="14545" y="14882"/>
                  </a:lnTo>
                  <a:lnTo>
                    <a:pt x="13838" y="14310"/>
                  </a:lnTo>
                  <a:lnTo>
                    <a:pt x="13603" y="14108"/>
                  </a:lnTo>
                  <a:lnTo>
                    <a:pt x="13401" y="13906"/>
                  </a:lnTo>
                  <a:lnTo>
                    <a:pt x="13199" y="13670"/>
                  </a:lnTo>
                  <a:lnTo>
                    <a:pt x="12963" y="13468"/>
                  </a:lnTo>
                  <a:lnTo>
                    <a:pt x="12593" y="13165"/>
                  </a:lnTo>
                  <a:lnTo>
                    <a:pt x="12256" y="12862"/>
                  </a:lnTo>
                  <a:lnTo>
                    <a:pt x="11549" y="12222"/>
                  </a:lnTo>
                  <a:lnTo>
                    <a:pt x="10876" y="11650"/>
                  </a:lnTo>
                  <a:lnTo>
                    <a:pt x="10573" y="11347"/>
                  </a:lnTo>
                  <a:lnTo>
                    <a:pt x="10270" y="11010"/>
                  </a:lnTo>
                  <a:lnTo>
                    <a:pt x="10101" y="10808"/>
                  </a:lnTo>
                  <a:lnTo>
                    <a:pt x="9933" y="10606"/>
                  </a:lnTo>
                  <a:lnTo>
                    <a:pt x="9731" y="10438"/>
                  </a:lnTo>
                  <a:lnTo>
                    <a:pt x="9495" y="10337"/>
                  </a:lnTo>
                  <a:lnTo>
                    <a:pt x="9731" y="10169"/>
                  </a:lnTo>
                  <a:lnTo>
                    <a:pt x="9933" y="9966"/>
                  </a:lnTo>
                  <a:lnTo>
                    <a:pt x="10236" y="9630"/>
                  </a:lnTo>
                  <a:lnTo>
                    <a:pt x="10539" y="9259"/>
                  </a:lnTo>
                  <a:lnTo>
                    <a:pt x="10674" y="9057"/>
                  </a:lnTo>
                  <a:lnTo>
                    <a:pt x="10775" y="8855"/>
                  </a:lnTo>
                  <a:close/>
                  <a:moveTo>
                    <a:pt x="20235" y="17912"/>
                  </a:moveTo>
                  <a:lnTo>
                    <a:pt x="20606" y="18283"/>
                  </a:lnTo>
                  <a:lnTo>
                    <a:pt x="20740" y="18451"/>
                  </a:lnTo>
                  <a:lnTo>
                    <a:pt x="20942" y="18586"/>
                  </a:lnTo>
                  <a:lnTo>
                    <a:pt x="20774" y="18956"/>
                  </a:lnTo>
                  <a:lnTo>
                    <a:pt x="20572" y="19259"/>
                  </a:lnTo>
                  <a:lnTo>
                    <a:pt x="20437" y="19427"/>
                  </a:lnTo>
                  <a:lnTo>
                    <a:pt x="20303" y="19528"/>
                  </a:lnTo>
                  <a:lnTo>
                    <a:pt x="20134" y="19663"/>
                  </a:lnTo>
                  <a:lnTo>
                    <a:pt x="19966" y="19764"/>
                  </a:lnTo>
                  <a:lnTo>
                    <a:pt x="19697" y="19528"/>
                  </a:lnTo>
                  <a:lnTo>
                    <a:pt x="19461" y="19293"/>
                  </a:lnTo>
                  <a:lnTo>
                    <a:pt x="19192" y="18990"/>
                  </a:lnTo>
                  <a:lnTo>
                    <a:pt x="19461" y="18788"/>
                  </a:lnTo>
                  <a:lnTo>
                    <a:pt x="19663" y="18586"/>
                  </a:lnTo>
                  <a:lnTo>
                    <a:pt x="19966" y="18283"/>
                  </a:lnTo>
                  <a:lnTo>
                    <a:pt x="20101" y="18081"/>
                  </a:lnTo>
                  <a:lnTo>
                    <a:pt x="20235" y="17912"/>
                  </a:lnTo>
                  <a:close/>
                  <a:moveTo>
                    <a:pt x="1449" y="1"/>
                  </a:moveTo>
                  <a:lnTo>
                    <a:pt x="1280" y="68"/>
                  </a:lnTo>
                  <a:lnTo>
                    <a:pt x="1078" y="169"/>
                  </a:lnTo>
                  <a:lnTo>
                    <a:pt x="708" y="405"/>
                  </a:lnTo>
                  <a:lnTo>
                    <a:pt x="539" y="573"/>
                  </a:lnTo>
                  <a:lnTo>
                    <a:pt x="371" y="741"/>
                  </a:lnTo>
                  <a:lnTo>
                    <a:pt x="236" y="910"/>
                  </a:lnTo>
                  <a:lnTo>
                    <a:pt x="135" y="1112"/>
                  </a:lnTo>
                  <a:lnTo>
                    <a:pt x="68" y="1280"/>
                  </a:lnTo>
                  <a:lnTo>
                    <a:pt x="1" y="1516"/>
                  </a:lnTo>
                  <a:lnTo>
                    <a:pt x="1" y="1718"/>
                  </a:lnTo>
                  <a:lnTo>
                    <a:pt x="68" y="1953"/>
                  </a:lnTo>
                  <a:lnTo>
                    <a:pt x="1" y="2021"/>
                  </a:lnTo>
                  <a:lnTo>
                    <a:pt x="34" y="2055"/>
                  </a:lnTo>
                  <a:lnTo>
                    <a:pt x="34" y="2088"/>
                  </a:lnTo>
                  <a:lnTo>
                    <a:pt x="1213" y="3098"/>
                  </a:lnTo>
                  <a:lnTo>
                    <a:pt x="2324" y="4142"/>
                  </a:lnTo>
                  <a:lnTo>
                    <a:pt x="3401" y="5186"/>
                  </a:lnTo>
                  <a:lnTo>
                    <a:pt x="4479" y="6297"/>
                  </a:lnTo>
                  <a:lnTo>
                    <a:pt x="5623" y="7441"/>
                  </a:lnTo>
                  <a:lnTo>
                    <a:pt x="6768" y="8552"/>
                  </a:lnTo>
                  <a:lnTo>
                    <a:pt x="7239" y="8990"/>
                  </a:lnTo>
                  <a:lnTo>
                    <a:pt x="7744" y="9428"/>
                  </a:lnTo>
                  <a:lnTo>
                    <a:pt x="8249" y="9865"/>
                  </a:lnTo>
                  <a:lnTo>
                    <a:pt x="8552" y="10034"/>
                  </a:lnTo>
                  <a:lnTo>
                    <a:pt x="8822" y="10202"/>
                  </a:lnTo>
                  <a:lnTo>
                    <a:pt x="8822" y="10236"/>
                  </a:lnTo>
                  <a:lnTo>
                    <a:pt x="8822" y="10270"/>
                  </a:lnTo>
                  <a:lnTo>
                    <a:pt x="8923" y="10371"/>
                  </a:lnTo>
                  <a:lnTo>
                    <a:pt x="9024" y="10404"/>
                  </a:lnTo>
                  <a:lnTo>
                    <a:pt x="9260" y="10404"/>
                  </a:lnTo>
                  <a:lnTo>
                    <a:pt x="9293" y="10438"/>
                  </a:lnTo>
                  <a:lnTo>
                    <a:pt x="9495" y="10539"/>
                  </a:lnTo>
                  <a:lnTo>
                    <a:pt x="9697" y="10640"/>
                  </a:lnTo>
                  <a:lnTo>
                    <a:pt x="9832" y="10775"/>
                  </a:lnTo>
                  <a:lnTo>
                    <a:pt x="10000" y="10943"/>
                  </a:lnTo>
                  <a:lnTo>
                    <a:pt x="10270" y="11313"/>
                  </a:lnTo>
                  <a:lnTo>
                    <a:pt x="10539" y="11650"/>
                  </a:lnTo>
                  <a:lnTo>
                    <a:pt x="10876" y="11953"/>
                  </a:lnTo>
                  <a:lnTo>
                    <a:pt x="11212" y="12222"/>
                  </a:lnTo>
                  <a:lnTo>
                    <a:pt x="11583" y="12525"/>
                  </a:lnTo>
                  <a:lnTo>
                    <a:pt x="11919" y="12828"/>
                  </a:lnTo>
                  <a:lnTo>
                    <a:pt x="13165" y="13939"/>
                  </a:lnTo>
                  <a:lnTo>
                    <a:pt x="13771" y="14512"/>
                  </a:lnTo>
                  <a:lnTo>
                    <a:pt x="14411" y="15050"/>
                  </a:lnTo>
                  <a:lnTo>
                    <a:pt x="15017" y="15589"/>
                  </a:lnTo>
                  <a:lnTo>
                    <a:pt x="15589" y="16161"/>
                  </a:lnTo>
                  <a:lnTo>
                    <a:pt x="16161" y="16734"/>
                  </a:lnTo>
                  <a:lnTo>
                    <a:pt x="16700" y="17340"/>
                  </a:lnTo>
                  <a:lnTo>
                    <a:pt x="17138" y="17845"/>
                  </a:lnTo>
                  <a:lnTo>
                    <a:pt x="17576" y="18316"/>
                  </a:lnTo>
                  <a:lnTo>
                    <a:pt x="17845" y="18552"/>
                  </a:lnTo>
                  <a:lnTo>
                    <a:pt x="18114" y="18754"/>
                  </a:lnTo>
                  <a:lnTo>
                    <a:pt x="18384" y="18922"/>
                  </a:lnTo>
                  <a:lnTo>
                    <a:pt x="18687" y="19057"/>
                  </a:lnTo>
                  <a:lnTo>
                    <a:pt x="18687" y="19091"/>
                  </a:lnTo>
                  <a:lnTo>
                    <a:pt x="18754" y="19124"/>
                  </a:lnTo>
                  <a:lnTo>
                    <a:pt x="18855" y="19124"/>
                  </a:lnTo>
                  <a:lnTo>
                    <a:pt x="19023" y="19091"/>
                  </a:lnTo>
                  <a:lnTo>
                    <a:pt x="19192" y="19293"/>
                  </a:lnTo>
                  <a:lnTo>
                    <a:pt x="19394" y="19495"/>
                  </a:lnTo>
                  <a:lnTo>
                    <a:pt x="19629" y="19730"/>
                  </a:lnTo>
                  <a:lnTo>
                    <a:pt x="19932" y="19966"/>
                  </a:lnTo>
                  <a:lnTo>
                    <a:pt x="19966" y="20000"/>
                  </a:lnTo>
                  <a:lnTo>
                    <a:pt x="20033" y="19966"/>
                  </a:lnTo>
                  <a:lnTo>
                    <a:pt x="20067" y="19932"/>
                  </a:lnTo>
                  <a:lnTo>
                    <a:pt x="20067" y="19899"/>
                  </a:lnTo>
                  <a:lnTo>
                    <a:pt x="20269" y="19831"/>
                  </a:lnTo>
                  <a:lnTo>
                    <a:pt x="20437" y="19730"/>
                  </a:lnTo>
                  <a:lnTo>
                    <a:pt x="20606" y="19596"/>
                  </a:lnTo>
                  <a:lnTo>
                    <a:pt x="20740" y="19427"/>
                  </a:lnTo>
                  <a:lnTo>
                    <a:pt x="20875" y="19225"/>
                  </a:lnTo>
                  <a:lnTo>
                    <a:pt x="21010" y="19023"/>
                  </a:lnTo>
                  <a:lnTo>
                    <a:pt x="21077" y="18821"/>
                  </a:lnTo>
                  <a:lnTo>
                    <a:pt x="21144" y="18619"/>
                  </a:lnTo>
                  <a:lnTo>
                    <a:pt x="21144" y="18552"/>
                  </a:lnTo>
                  <a:lnTo>
                    <a:pt x="21178" y="18485"/>
                  </a:lnTo>
                  <a:lnTo>
                    <a:pt x="21144" y="18417"/>
                  </a:lnTo>
                  <a:lnTo>
                    <a:pt x="21043" y="18417"/>
                  </a:lnTo>
                  <a:lnTo>
                    <a:pt x="20707" y="18114"/>
                  </a:lnTo>
                  <a:lnTo>
                    <a:pt x="20505" y="17912"/>
                  </a:lnTo>
                  <a:lnTo>
                    <a:pt x="20303" y="17710"/>
                  </a:lnTo>
                  <a:lnTo>
                    <a:pt x="20336" y="17643"/>
                  </a:lnTo>
                  <a:lnTo>
                    <a:pt x="20437" y="17643"/>
                  </a:lnTo>
                  <a:lnTo>
                    <a:pt x="20471" y="17609"/>
                  </a:lnTo>
                  <a:lnTo>
                    <a:pt x="20505" y="17508"/>
                  </a:lnTo>
                  <a:lnTo>
                    <a:pt x="20437" y="17441"/>
                  </a:lnTo>
                  <a:lnTo>
                    <a:pt x="19697" y="16801"/>
                  </a:lnTo>
                  <a:lnTo>
                    <a:pt x="18956" y="16161"/>
                  </a:lnTo>
                  <a:lnTo>
                    <a:pt x="17576" y="14781"/>
                  </a:lnTo>
                  <a:lnTo>
                    <a:pt x="16229" y="13468"/>
                  </a:lnTo>
                  <a:lnTo>
                    <a:pt x="14916" y="12189"/>
                  </a:lnTo>
                  <a:lnTo>
                    <a:pt x="14579" y="11852"/>
                  </a:lnTo>
                  <a:lnTo>
                    <a:pt x="14209" y="11549"/>
                  </a:lnTo>
                  <a:lnTo>
                    <a:pt x="13468" y="10977"/>
                  </a:lnTo>
                  <a:lnTo>
                    <a:pt x="11987" y="9865"/>
                  </a:lnTo>
                  <a:lnTo>
                    <a:pt x="11852" y="9731"/>
                  </a:lnTo>
                  <a:lnTo>
                    <a:pt x="11717" y="9562"/>
                  </a:lnTo>
                  <a:lnTo>
                    <a:pt x="11414" y="9226"/>
                  </a:lnTo>
                  <a:lnTo>
                    <a:pt x="11111" y="8889"/>
                  </a:lnTo>
                  <a:lnTo>
                    <a:pt x="10977" y="8754"/>
                  </a:lnTo>
                  <a:lnTo>
                    <a:pt x="10808" y="8687"/>
                  </a:lnTo>
                  <a:lnTo>
                    <a:pt x="10808" y="8519"/>
                  </a:lnTo>
                  <a:lnTo>
                    <a:pt x="10775" y="8350"/>
                  </a:lnTo>
                  <a:lnTo>
                    <a:pt x="10775" y="8283"/>
                  </a:lnTo>
                  <a:lnTo>
                    <a:pt x="10741" y="8249"/>
                  </a:lnTo>
                  <a:lnTo>
                    <a:pt x="10169" y="7711"/>
                  </a:lnTo>
                  <a:lnTo>
                    <a:pt x="9563" y="7206"/>
                  </a:lnTo>
                  <a:lnTo>
                    <a:pt x="8451" y="6128"/>
                  </a:lnTo>
                  <a:lnTo>
                    <a:pt x="7340" y="5051"/>
                  </a:lnTo>
                  <a:lnTo>
                    <a:pt x="6229" y="3974"/>
                  </a:lnTo>
                  <a:lnTo>
                    <a:pt x="5219" y="3065"/>
                  </a:lnTo>
                  <a:lnTo>
                    <a:pt x="4209" y="2156"/>
                  </a:lnTo>
                  <a:lnTo>
                    <a:pt x="3233" y="1246"/>
                  </a:lnTo>
                  <a:lnTo>
                    <a:pt x="2728" y="775"/>
                  </a:lnTo>
                  <a:lnTo>
                    <a:pt x="2290" y="270"/>
                  </a:lnTo>
                  <a:lnTo>
                    <a:pt x="2257" y="236"/>
                  </a:lnTo>
                  <a:lnTo>
                    <a:pt x="2223" y="236"/>
                  </a:lnTo>
                  <a:lnTo>
                    <a:pt x="2021" y="102"/>
                  </a:lnTo>
                  <a:lnTo>
                    <a:pt x="1819" y="34"/>
                  </a:lnTo>
                  <a:lnTo>
                    <a:pt x="16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87" name="Google Shape;287;p3"/>
          <p:cNvGrpSpPr/>
          <p:nvPr/>
        </p:nvGrpSpPr>
        <p:grpSpPr>
          <a:xfrm>
            <a:off x="-41" y="2235955"/>
            <a:ext cx="855310" cy="1044407"/>
            <a:chOff x="-41" y="2235955"/>
            <a:chExt cx="855310" cy="1044407"/>
          </a:xfrm>
        </p:grpSpPr>
        <p:sp>
          <p:nvSpPr>
            <p:cNvPr id="288" name="Google Shape;288;p3"/>
            <p:cNvSpPr/>
            <p:nvPr/>
          </p:nvSpPr>
          <p:spPr>
            <a:xfrm>
              <a:off x="23422" y="2476949"/>
              <a:ext cx="569080" cy="579122"/>
            </a:xfrm>
            <a:custGeom>
              <a:avLst/>
              <a:gdLst/>
              <a:ahLst/>
              <a:cxnLst/>
              <a:rect l="l" t="t" r="r" b="b"/>
              <a:pathLst>
                <a:path w="11448" h="11650" extrusionOk="0">
                  <a:moveTo>
                    <a:pt x="6532" y="371"/>
                  </a:moveTo>
                  <a:lnTo>
                    <a:pt x="7138" y="438"/>
                  </a:lnTo>
                  <a:lnTo>
                    <a:pt x="7710" y="607"/>
                  </a:lnTo>
                  <a:lnTo>
                    <a:pt x="8282" y="842"/>
                  </a:lnTo>
                  <a:lnTo>
                    <a:pt x="8787" y="1112"/>
                  </a:lnTo>
                  <a:lnTo>
                    <a:pt x="8484" y="1213"/>
                  </a:lnTo>
                  <a:lnTo>
                    <a:pt x="8484" y="1145"/>
                  </a:lnTo>
                  <a:lnTo>
                    <a:pt x="8417" y="1112"/>
                  </a:lnTo>
                  <a:lnTo>
                    <a:pt x="7845" y="1044"/>
                  </a:lnTo>
                  <a:lnTo>
                    <a:pt x="7306" y="1044"/>
                  </a:lnTo>
                  <a:lnTo>
                    <a:pt x="7508" y="977"/>
                  </a:lnTo>
                  <a:lnTo>
                    <a:pt x="7676" y="842"/>
                  </a:lnTo>
                  <a:lnTo>
                    <a:pt x="7744" y="809"/>
                  </a:lnTo>
                  <a:lnTo>
                    <a:pt x="7744" y="741"/>
                  </a:lnTo>
                  <a:lnTo>
                    <a:pt x="7710" y="674"/>
                  </a:lnTo>
                  <a:lnTo>
                    <a:pt x="7676" y="640"/>
                  </a:lnTo>
                  <a:lnTo>
                    <a:pt x="7373" y="573"/>
                  </a:lnTo>
                  <a:lnTo>
                    <a:pt x="7037" y="573"/>
                  </a:lnTo>
                  <a:lnTo>
                    <a:pt x="6700" y="607"/>
                  </a:lnTo>
                  <a:lnTo>
                    <a:pt x="6363" y="674"/>
                  </a:lnTo>
                  <a:lnTo>
                    <a:pt x="5690" y="809"/>
                  </a:lnTo>
                  <a:lnTo>
                    <a:pt x="5084" y="977"/>
                  </a:lnTo>
                  <a:lnTo>
                    <a:pt x="4641" y="1117"/>
                  </a:lnTo>
                  <a:lnTo>
                    <a:pt x="5185" y="910"/>
                  </a:lnTo>
                  <a:lnTo>
                    <a:pt x="5892" y="674"/>
                  </a:lnTo>
                  <a:lnTo>
                    <a:pt x="6532" y="371"/>
                  </a:lnTo>
                  <a:close/>
                  <a:moveTo>
                    <a:pt x="8922" y="1347"/>
                  </a:moveTo>
                  <a:lnTo>
                    <a:pt x="8720" y="1482"/>
                  </a:lnTo>
                  <a:lnTo>
                    <a:pt x="8451" y="1617"/>
                  </a:lnTo>
                  <a:lnTo>
                    <a:pt x="7946" y="1819"/>
                  </a:lnTo>
                  <a:lnTo>
                    <a:pt x="6936" y="2189"/>
                  </a:lnTo>
                  <a:lnTo>
                    <a:pt x="5724" y="2661"/>
                  </a:lnTo>
                  <a:lnTo>
                    <a:pt x="7104" y="2088"/>
                  </a:lnTo>
                  <a:lnTo>
                    <a:pt x="7979" y="1684"/>
                  </a:lnTo>
                  <a:lnTo>
                    <a:pt x="8451" y="1482"/>
                  </a:lnTo>
                  <a:lnTo>
                    <a:pt x="8922" y="1347"/>
                  </a:lnTo>
                  <a:close/>
                  <a:moveTo>
                    <a:pt x="5959" y="405"/>
                  </a:moveTo>
                  <a:lnTo>
                    <a:pt x="5454" y="607"/>
                  </a:lnTo>
                  <a:lnTo>
                    <a:pt x="4882" y="775"/>
                  </a:lnTo>
                  <a:lnTo>
                    <a:pt x="3805" y="1179"/>
                  </a:lnTo>
                  <a:lnTo>
                    <a:pt x="3300" y="1415"/>
                  </a:lnTo>
                  <a:lnTo>
                    <a:pt x="2795" y="1684"/>
                  </a:lnTo>
                  <a:lnTo>
                    <a:pt x="2323" y="1987"/>
                  </a:lnTo>
                  <a:lnTo>
                    <a:pt x="2088" y="2155"/>
                  </a:lnTo>
                  <a:lnTo>
                    <a:pt x="1885" y="2357"/>
                  </a:lnTo>
                  <a:lnTo>
                    <a:pt x="1852" y="2425"/>
                  </a:lnTo>
                  <a:lnTo>
                    <a:pt x="1885" y="2492"/>
                  </a:lnTo>
                  <a:lnTo>
                    <a:pt x="1953" y="2560"/>
                  </a:lnTo>
                  <a:lnTo>
                    <a:pt x="2020" y="2526"/>
                  </a:lnTo>
                  <a:lnTo>
                    <a:pt x="2694" y="2189"/>
                  </a:lnTo>
                  <a:lnTo>
                    <a:pt x="3333" y="1886"/>
                  </a:lnTo>
                  <a:lnTo>
                    <a:pt x="4007" y="1617"/>
                  </a:lnTo>
                  <a:lnTo>
                    <a:pt x="4714" y="1347"/>
                  </a:lnTo>
                  <a:lnTo>
                    <a:pt x="5387" y="1145"/>
                  </a:lnTo>
                  <a:lnTo>
                    <a:pt x="6094" y="1011"/>
                  </a:lnTo>
                  <a:lnTo>
                    <a:pt x="6633" y="876"/>
                  </a:lnTo>
                  <a:lnTo>
                    <a:pt x="6936" y="842"/>
                  </a:lnTo>
                  <a:lnTo>
                    <a:pt x="7239" y="809"/>
                  </a:lnTo>
                  <a:lnTo>
                    <a:pt x="6902" y="943"/>
                  </a:lnTo>
                  <a:lnTo>
                    <a:pt x="6599" y="1011"/>
                  </a:lnTo>
                  <a:lnTo>
                    <a:pt x="5959" y="1179"/>
                  </a:lnTo>
                  <a:lnTo>
                    <a:pt x="5185" y="1415"/>
                  </a:lnTo>
                  <a:lnTo>
                    <a:pt x="4411" y="1684"/>
                  </a:lnTo>
                  <a:lnTo>
                    <a:pt x="3737" y="1920"/>
                  </a:lnTo>
                  <a:lnTo>
                    <a:pt x="3064" y="2155"/>
                  </a:lnTo>
                  <a:lnTo>
                    <a:pt x="2357" y="2391"/>
                  </a:lnTo>
                  <a:lnTo>
                    <a:pt x="1986" y="2560"/>
                  </a:lnTo>
                  <a:lnTo>
                    <a:pt x="1650" y="2728"/>
                  </a:lnTo>
                  <a:lnTo>
                    <a:pt x="1313" y="2930"/>
                  </a:lnTo>
                  <a:lnTo>
                    <a:pt x="1044" y="3166"/>
                  </a:lnTo>
                  <a:lnTo>
                    <a:pt x="1347" y="2694"/>
                  </a:lnTo>
                  <a:lnTo>
                    <a:pt x="1717" y="2256"/>
                  </a:lnTo>
                  <a:lnTo>
                    <a:pt x="2088" y="1852"/>
                  </a:lnTo>
                  <a:lnTo>
                    <a:pt x="2525" y="1482"/>
                  </a:lnTo>
                  <a:lnTo>
                    <a:pt x="2997" y="1145"/>
                  </a:lnTo>
                  <a:lnTo>
                    <a:pt x="3502" y="876"/>
                  </a:lnTo>
                  <a:lnTo>
                    <a:pt x="4007" y="640"/>
                  </a:lnTo>
                  <a:lnTo>
                    <a:pt x="4545" y="438"/>
                  </a:lnTo>
                  <a:lnTo>
                    <a:pt x="4040" y="640"/>
                  </a:lnTo>
                  <a:lnTo>
                    <a:pt x="3535" y="876"/>
                  </a:lnTo>
                  <a:lnTo>
                    <a:pt x="3064" y="1145"/>
                  </a:lnTo>
                  <a:lnTo>
                    <a:pt x="2626" y="1448"/>
                  </a:lnTo>
                  <a:lnTo>
                    <a:pt x="2593" y="1516"/>
                  </a:lnTo>
                  <a:lnTo>
                    <a:pt x="2593" y="1583"/>
                  </a:lnTo>
                  <a:lnTo>
                    <a:pt x="2626" y="1617"/>
                  </a:lnTo>
                  <a:lnTo>
                    <a:pt x="2727" y="1617"/>
                  </a:lnTo>
                  <a:lnTo>
                    <a:pt x="3401" y="1213"/>
                  </a:lnTo>
                  <a:lnTo>
                    <a:pt x="4108" y="842"/>
                  </a:lnTo>
                  <a:lnTo>
                    <a:pt x="4579" y="674"/>
                  </a:lnTo>
                  <a:lnTo>
                    <a:pt x="5017" y="539"/>
                  </a:lnTo>
                  <a:lnTo>
                    <a:pt x="5488" y="438"/>
                  </a:lnTo>
                  <a:lnTo>
                    <a:pt x="5959" y="405"/>
                  </a:lnTo>
                  <a:close/>
                  <a:moveTo>
                    <a:pt x="2323" y="2728"/>
                  </a:moveTo>
                  <a:lnTo>
                    <a:pt x="2054" y="2863"/>
                  </a:lnTo>
                  <a:lnTo>
                    <a:pt x="1683" y="3098"/>
                  </a:lnTo>
                  <a:lnTo>
                    <a:pt x="1313" y="3334"/>
                  </a:lnTo>
                  <a:lnTo>
                    <a:pt x="1347" y="3267"/>
                  </a:lnTo>
                  <a:lnTo>
                    <a:pt x="1380" y="3199"/>
                  </a:lnTo>
                  <a:lnTo>
                    <a:pt x="1414" y="3166"/>
                  </a:lnTo>
                  <a:lnTo>
                    <a:pt x="1515" y="3132"/>
                  </a:lnTo>
                  <a:lnTo>
                    <a:pt x="1818" y="2964"/>
                  </a:lnTo>
                  <a:lnTo>
                    <a:pt x="2323" y="2728"/>
                  </a:lnTo>
                  <a:close/>
                  <a:moveTo>
                    <a:pt x="6599" y="2021"/>
                  </a:moveTo>
                  <a:lnTo>
                    <a:pt x="5387" y="2526"/>
                  </a:lnTo>
                  <a:lnTo>
                    <a:pt x="4242" y="2997"/>
                  </a:lnTo>
                  <a:lnTo>
                    <a:pt x="3064" y="3502"/>
                  </a:lnTo>
                  <a:lnTo>
                    <a:pt x="2660" y="3704"/>
                  </a:lnTo>
                  <a:lnTo>
                    <a:pt x="2256" y="3974"/>
                  </a:lnTo>
                  <a:lnTo>
                    <a:pt x="1852" y="4209"/>
                  </a:lnTo>
                  <a:lnTo>
                    <a:pt x="1414" y="4445"/>
                  </a:lnTo>
                  <a:lnTo>
                    <a:pt x="1751" y="4176"/>
                  </a:lnTo>
                  <a:lnTo>
                    <a:pt x="2088" y="3906"/>
                  </a:lnTo>
                  <a:lnTo>
                    <a:pt x="2424" y="3671"/>
                  </a:lnTo>
                  <a:lnTo>
                    <a:pt x="2828" y="3469"/>
                  </a:lnTo>
                  <a:lnTo>
                    <a:pt x="3603" y="3132"/>
                  </a:lnTo>
                  <a:lnTo>
                    <a:pt x="4377" y="2829"/>
                  </a:lnTo>
                  <a:lnTo>
                    <a:pt x="6498" y="2054"/>
                  </a:lnTo>
                  <a:lnTo>
                    <a:pt x="6599" y="2021"/>
                  </a:lnTo>
                  <a:close/>
                  <a:moveTo>
                    <a:pt x="9225" y="1415"/>
                  </a:moveTo>
                  <a:lnTo>
                    <a:pt x="9562" y="1718"/>
                  </a:lnTo>
                  <a:lnTo>
                    <a:pt x="9898" y="2054"/>
                  </a:lnTo>
                  <a:lnTo>
                    <a:pt x="10201" y="2425"/>
                  </a:lnTo>
                  <a:lnTo>
                    <a:pt x="10471" y="2795"/>
                  </a:lnTo>
                  <a:lnTo>
                    <a:pt x="10437" y="2795"/>
                  </a:lnTo>
                  <a:lnTo>
                    <a:pt x="10100" y="2829"/>
                  </a:lnTo>
                  <a:lnTo>
                    <a:pt x="9797" y="2896"/>
                  </a:lnTo>
                  <a:lnTo>
                    <a:pt x="9494" y="3031"/>
                  </a:lnTo>
                  <a:lnTo>
                    <a:pt x="9158" y="3166"/>
                  </a:lnTo>
                  <a:lnTo>
                    <a:pt x="8585" y="3469"/>
                  </a:lnTo>
                  <a:lnTo>
                    <a:pt x="8013" y="3805"/>
                  </a:lnTo>
                  <a:lnTo>
                    <a:pt x="7979" y="3805"/>
                  </a:lnTo>
                  <a:lnTo>
                    <a:pt x="5185" y="5118"/>
                  </a:lnTo>
                  <a:lnTo>
                    <a:pt x="4377" y="5455"/>
                  </a:lnTo>
                  <a:lnTo>
                    <a:pt x="4949" y="5118"/>
                  </a:lnTo>
                  <a:lnTo>
                    <a:pt x="6801" y="4007"/>
                  </a:lnTo>
                  <a:lnTo>
                    <a:pt x="7575" y="3772"/>
                  </a:lnTo>
                  <a:lnTo>
                    <a:pt x="8350" y="3469"/>
                  </a:lnTo>
                  <a:lnTo>
                    <a:pt x="9090" y="3166"/>
                  </a:lnTo>
                  <a:lnTo>
                    <a:pt x="9461" y="2964"/>
                  </a:lnTo>
                  <a:lnTo>
                    <a:pt x="9831" y="2762"/>
                  </a:lnTo>
                  <a:lnTo>
                    <a:pt x="9865" y="2694"/>
                  </a:lnTo>
                  <a:lnTo>
                    <a:pt x="9898" y="2627"/>
                  </a:lnTo>
                  <a:lnTo>
                    <a:pt x="9831" y="2560"/>
                  </a:lnTo>
                  <a:lnTo>
                    <a:pt x="9764" y="2526"/>
                  </a:lnTo>
                  <a:lnTo>
                    <a:pt x="9326" y="2593"/>
                  </a:lnTo>
                  <a:lnTo>
                    <a:pt x="8888" y="2694"/>
                  </a:lnTo>
                  <a:lnTo>
                    <a:pt x="8451" y="2829"/>
                  </a:lnTo>
                  <a:lnTo>
                    <a:pt x="8047" y="3031"/>
                  </a:lnTo>
                  <a:lnTo>
                    <a:pt x="7609" y="3199"/>
                  </a:lnTo>
                  <a:lnTo>
                    <a:pt x="7205" y="3435"/>
                  </a:lnTo>
                  <a:lnTo>
                    <a:pt x="6397" y="3906"/>
                  </a:lnTo>
                  <a:lnTo>
                    <a:pt x="5623" y="4176"/>
                  </a:lnTo>
                  <a:lnTo>
                    <a:pt x="4815" y="4445"/>
                  </a:lnTo>
                  <a:lnTo>
                    <a:pt x="4815" y="4445"/>
                  </a:lnTo>
                  <a:lnTo>
                    <a:pt x="6565" y="3502"/>
                  </a:lnTo>
                  <a:lnTo>
                    <a:pt x="7710" y="2896"/>
                  </a:lnTo>
                  <a:lnTo>
                    <a:pt x="8215" y="2627"/>
                  </a:lnTo>
                  <a:lnTo>
                    <a:pt x="8855" y="2425"/>
                  </a:lnTo>
                  <a:lnTo>
                    <a:pt x="9158" y="2290"/>
                  </a:lnTo>
                  <a:lnTo>
                    <a:pt x="9461" y="2155"/>
                  </a:lnTo>
                  <a:lnTo>
                    <a:pt x="9528" y="2122"/>
                  </a:lnTo>
                  <a:lnTo>
                    <a:pt x="9528" y="2021"/>
                  </a:lnTo>
                  <a:lnTo>
                    <a:pt x="9494" y="1953"/>
                  </a:lnTo>
                  <a:lnTo>
                    <a:pt x="9393" y="1920"/>
                  </a:lnTo>
                  <a:lnTo>
                    <a:pt x="9057" y="1987"/>
                  </a:lnTo>
                  <a:lnTo>
                    <a:pt x="8686" y="2088"/>
                  </a:lnTo>
                  <a:lnTo>
                    <a:pt x="8350" y="2256"/>
                  </a:lnTo>
                  <a:lnTo>
                    <a:pt x="8013" y="2425"/>
                  </a:lnTo>
                  <a:lnTo>
                    <a:pt x="7508" y="2593"/>
                  </a:lnTo>
                  <a:lnTo>
                    <a:pt x="7037" y="2762"/>
                  </a:lnTo>
                  <a:lnTo>
                    <a:pt x="5959" y="3199"/>
                  </a:lnTo>
                  <a:lnTo>
                    <a:pt x="4882" y="3671"/>
                  </a:lnTo>
                  <a:lnTo>
                    <a:pt x="2559" y="4782"/>
                  </a:lnTo>
                  <a:lnTo>
                    <a:pt x="1852" y="5152"/>
                  </a:lnTo>
                  <a:lnTo>
                    <a:pt x="1111" y="5522"/>
                  </a:lnTo>
                  <a:lnTo>
                    <a:pt x="1111" y="5522"/>
                  </a:lnTo>
                  <a:lnTo>
                    <a:pt x="2323" y="4613"/>
                  </a:lnTo>
                  <a:lnTo>
                    <a:pt x="2963" y="4209"/>
                  </a:lnTo>
                  <a:lnTo>
                    <a:pt x="3603" y="3839"/>
                  </a:lnTo>
                  <a:lnTo>
                    <a:pt x="4276" y="3502"/>
                  </a:lnTo>
                  <a:lnTo>
                    <a:pt x="4949" y="3199"/>
                  </a:lnTo>
                  <a:lnTo>
                    <a:pt x="6330" y="2694"/>
                  </a:lnTo>
                  <a:lnTo>
                    <a:pt x="7676" y="2189"/>
                  </a:lnTo>
                  <a:lnTo>
                    <a:pt x="8484" y="1852"/>
                  </a:lnTo>
                  <a:lnTo>
                    <a:pt x="8888" y="1684"/>
                  </a:lnTo>
                  <a:lnTo>
                    <a:pt x="9225" y="1415"/>
                  </a:lnTo>
                  <a:close/>
                  <a:moveTo>
                    <a:pt x="7441" y="1280"/>
                  </a:moveTo>
                  <a:lnTo>
                    <a:pt x="7946" y="1314"/>
                  </a:lnTo>
                  <a:lnTo>
                    <a:pt x="7171" y="1549"/>
                  </a:lnTo>
                  <a:lnTo>
                    <a:pt x="5926" y="1987"/>
                  </a:lnTo>
                  <a:lnTo>
                    <a:pt x="3805" y="2795"/>
                  </a:lnTo>
                  <a:lnTo>
                    <a:pt x="2997" y="3132"/>
                  </a:lnTo>
                  <a:lnTo>
                    <a:pt x="2626" y="3300"/>
                  </a:lnTo>
                  <a:lnTo>
                    <a:pt x="2222" y="3536"/>
                  </a:lnTo>
                  <a:lnTo>
                    <a:pt x="1852" y="3772"/>
                  </a:lnTo>
                  <a:lnTo>
                    <a:pt x="1515" y="4041"/>
                  </a:lnTo>
                  <a:lnTo>
                    <a:pt x="1178" y="4344"/>
                  </a:lnTo>
                  <a:lnTo>
                    <a:pt x="909" y="4681"/>
                  </a:lnTo>
                  <a:lnTo>
                    <a:pt x="875" y="4748"/>
                  </a:lnTo>
                  <a:lnTo>
                    <a:pt x="909" y="4815"/>
                  </a:lnTo>
                  <a:lnTo>
                    <a:pt x="976" y="4849"/>
                  </a:lnTo>
                  <a:lnTo>
                    <a:pt x="1044" y="4849"/>
                  </a:lnTo>
                  <a:lnTo>
                    <a:pt x="1246" y="4782"/>
                  </a:lnTo>
                  <a:lnTo>
                    <a:pt x="1448" y="4714"/>
                  </a:lnTo>
                  <a:lnTo>
                    <a:pt x="1818" y="4512"/>
                  </a:lnTo>
                  <a:lnTo>
                    <a:pt x="2155" y="4277"/>
                  </a:lnTo>
                  <a:lnTo>
                    <a:pt x="2525" y="4041"/>
                  </a:lnTo>
                  <a:lnTo>
                    <a:pt x="3064" y="3772"/>
                  </a:lnTo>
                  <a:lnTo>
                    <a:pt x="3603" y="3536"/>
                  </a:lnTo>
                  <a:lnTo>
                    <a:pt x="3165" y="3805"/>
                  </a:lnTo>
                  <a:lnTo>
                    <a:pt x="2727" y="4041"/>
                  </a:lnTo>
                  <a:lnTo>
                    <a:pt x="1919" y="4613"/>
                  </a:lnTo>
                  <a:lnTo>
                    <a:pt x="1111" y="5186"/>
                  </a:lnTo>
                  <a:lnTo>
                    <a:pt x="269" y="5758"/>
                  </a:lnTo>
                  <a:lnTo>
                    <a:pt x="269" y="5724"/>
                  </a:lnTo>
                  <a:lnTo>
                    <a:pt x="303" y="5152"/>
                  </a:lnTo>
                  <a:lnTo>
                    <a:pt x="438" y="4613"/>
                  </a:lnTo>
                  <a:lnTo>
                    <a:pt x="606" y="4075"/>
                  </a:lnTo>
                  <a:lnTo>
                    <a:pt x="808" y="3570"/>
                  </a:lnTo>
                  <a:lnTo>
                    <a:pt x="842" y="3603"/>
                  </a:lnTo>
                  <a:lnTo>
                    <a:pt x="976" y="3637"/>
                  </a:lnTo>
                  <a:lnTo>
                    <a:pt x="1212" y="3637"/>
                  </a:lnTo>
                  <a:lnTo>
                    <a:pt x="1313" y="3603"/>
                  </a:lnTo>
                  <a:lnTo>
                    <a:pt x="1549" y="3469"/>
                  </a:lnTo>
                  <a:lnTo>
                    <a:pt x="1784" y="3334"/>
                  </a:lnTo>
                  <a:lnTo>
                    <a:pt x="2828" y="2728"/>
                  </a:lnTo>
                  <a:lnTo>
                    <a:pt x="3333" y="2425"/>
                  </a:lnTo>
                  <a:lnTo>
                    <a:pt x="3872" y="2189"/>
                  </a:lnTo>
                  <a:lnTo>
                    <a:pt x="4848" y="1819"/>
                  </a:lnTo>
                  <a:lnTo>
                    <a:pt x="5353" y="1650"/>
                  </a:lnTo>
                  <a:lnTo>
                    <a:pt x="5858" y="1516"/>
                  </a:lnTo>
                  <a:lnTo>
                    <a:pt x="6397" y="1415"/>
                  </a:lnTo>
                  <a:lnTo>
                    <a:pt x="6902" y="1314"/>
                  </a:lnTo>
                  <a:lnTo>
                    <a:pt x="7441" y="1280"/>
                  </a:lnTo>
                  <a:close/>
                  <a:moveTo>
                    <a:pt x="8047" y="5522"/>
                  </a:moveTo>
                  <a:lnTo>
                    <a:pt x="7609" y="5758"/>
                  </a:lnTo>
                  <a:lnTo>
                    <a:pt x="7171" y="5960"/>
                  </a:lnTo>
                  <a:lnTo>
                    <a:pt x="6262" y="6297"/>
                  </a:lnTo>
                  <a:lnTo>
                    <a:pt x="6262" y="6297"/>
                  </a:lnTo>
                  <a:lnTo>
                    <a:pt x="6700" y="6095"/>
                  </a:lnTo>
                  <a:lnTo>
                    <a:pt x="7138" y="5893"/>
                  </a:lnTo>
                  <a:lnTo>
                    <a:pt x="8047" y="5522"/>
                  </a:lnTo>
                  <a:close/>
                  <a:moveTo>
                    <a:pt x="10572" y="2964"/>
                  </a:moveTo>
                  <a:lnTo>
                    <a:pt x="10707" y="3233"/>
                  </a:lnTo>
                  <a:lnTo>
                    <a:pt x="10606" y="3233"/>
                  </a:lnTo>
                  <a:lnTo>
                    <a:pt x="9966" y="3502"/>
                  </a:lnTo>
                  <a:lnTo>
                    <a:pt x="9326" y="3772"/>
                  </a:lnTo>
                  <a:lnTo>
                    <a:pt x="8047" y="4378"/>
                  </a:lnTo>
                  <a:lnTo>
                    <a:pt x="6801" y="5017"/>
                  </a:lnTo>
                  <a:lnTo>
                    <a:pt x="6161" y="5320"/>
                  </a:lnTo>
                  <a:lnTo>
                    <a:pt x="5522" y="5623"/>
                  </a:lnTo>
                  <a:lnTo>
                    <a:pt x="4175" y="6229"/>
                  </a:lnTo>
                  <a:lnTo>
                    <a:pt x="2828" y="6835"/>
                  </a:lnTo>
                  <a:lnTo>
                    <a:pt x="2189" y="7138"/>
                  </a:lnTo>
                  <a:lnTo>
                    <a:pt x="2896" y="6701"/>
                  </a:lnTo>
                  <a:lnTo>
                    <a:pt x="3603" y="6297"/>
                  </a:lnTo>
                  <a:lnTo>
                    <a:pt x="4343" y="5926"/>
                  </a:lnTo>
                  <a:lnTo>
                    <a:pt x="5118" y="5590"/>
                  </a:lnTo>
                  <a:lnTo>
                    <a:pt x="6296" y="5051"/>
                  </a:lnTo>
                  <a:lnTo>
                    <a:pt x="7474" y="4411"/>
                  </a:lnTo>
                  <a:lnTo>
                    <a:pt x="7979" y="4108"/>
                  </a:lnTo>
                  <a:lnTo>
                    <a:pt x="8619" y="3839"/>
                  </a:lnTo>
                  <a:lnTo>
                    <a:pt x="9259" y="3570"/>
                  </a:lnTo>
                  <a:lnTo>
                    <a:pt x="9865" y="3334"/>
                  </a:lnTo>
                  <a:lnTo>
                    <a:pt x="10505" y="3065"/>
                  </a:lnTo>
                  <a:lnTo>
                    <a:pt x="10538" y="2997"/>
                  </a:lnTo>
                  <a:lnTo>
                    <a:pt x="10572" y="2964"/>
                  </a:lnTo>
                  <a:close/>
                  <a:moveTo>
                    <a:pt x="6296" y="3334"/>
                  </a:moveTo>
                  <a:lnTo>
                    <a:pt x="4815" y="4142"/>
                  </a:lnTo>
                  <a:lnTo>
                    <a:pt x="3737" y="4681"/>
                  </a:lnTo>
                  <a:lnTo>
                    <a:pt x="2626" y="5219"/>
                  </a:lnTo>
                  <a:lnTo>
                    <a:pt x="2189" y="5489"/>
                  </a:lnTo>
                  <a:lnTo>
                    <a:pt x="1751" y="5792"/>
                  </a:lnTo>
                  <a:lnTo>
                    <a:pt x="1616" y="5926"/>
                  </a:lnTo>
                  <a:lnTo>
                    <a:pt x="1380" y="6061"/>
                  </a:lnTo>
                  <a:lnTo>
                    <a:pt x="1145" y="6229"/>
                  </a:lnTo>
                  <a:lnTo>
                    <a:pt x="943" y="6431"/>
                  </a:lnTo>
                  <a:lnTo>
                    <a:pt x="741" y="6633"/>
                  </a:lnTo>
                  <a:lnTo>
                    <a:pt x="741" y="6734"/>
                  </a:lnTo>
                  <a:lnTo>
                    <a:pt x="774" y="6802"/>
                  </a:lnTo>
                  <a:lnTo>
                    <a:pt x="842" y="6835"/>
                  </a:lnTo>
                  <a:lnTo>
                    <a:pt x="909" y="6835"/>
                  </a:lnTo>
                  <a:lnTo>
                    <a:pt x="1044" y="6802"/>
                  </a:lnTo>
                  <a:lnTo>
                    <a:pt x="1212" y="6701"/>
                  </a:lnTo>
                  <a:lnTo>
                    <a:pt x="1448" y="6499"/>
                  </a:lnTo>
                  <a:lnTo>
                    <a:pt x="1953" y="6027"/>
                  </a:lnTo>
                  <a:lnTo>
                    <a:pt x="2862" y="5590"/>
                  </a:lnTo>
                  <a:lnTo>
                    <a:pt x="3502" y="5287"/>
                  </a:lnTo>
                  <a:lnTo>
                    <a:pt x="4175" y="4984"/>
                  </a:lnTo>
                  <a:lnTo>
                    <a:pt x="5522" y="4445"/>
                  </a:lnTo>
                  <a:lnTo>
                    <a:pt x="5522" y="4445"/>
                  </a:lnTo>
                  <a:lnTo>
                    <a:pt x="4815" y="4883"/>
                  </a:lnTo>
                  <a:lnTo>
                    <a:pt x="4175" y="5253"/>
                  </a:lnTo>
                  <a:lnTo>
                    <a:pt x="3535" y="5590"/>
                  </a:lnTo>
                  <a:lnTo>
                    <a:pt x="2222" y="6263"/>
                  </a:lnTo>
                  <a:lnTo>
                    <a:pt x="1751" y="6499"/>
                  </a:lnTo>
                  <a:lnTo>
                    <a:pt x="1279" y="6734"/>
                  </a:lnTo>
                  <a:lnTo>
                    <a:pt x="842" y="7037"/>
                  </a:lnTo>
                  <a:lnTo>
                    <a:pt x="640" y="7172"/>
                  </a:lnTo>
                  <a:lnTo>
                    <a:pt x="438" y="7374"/>
                  </a:lnTo>
                  <a:lnTo>
                    <a:pt x="303" y="6734"/>
                  </a:lnTo>
                  <a:lnTo>
                    <a:pt x="269" y="6398"/>
                  </a:lnTo>
                  <a:lnTo>
                    <a:pt x="269" y="6095"/>
                  </a:lnTo>
                  <a:lnTo>
                    <a:pt x="774" y="5926"/>
                  </a:lnTo>
                  <a:lnTo>
                    <a:pt x="1279" y="5724"/>
                  </a:lnTo>
                  <a:lnTo>
                    <a:pt x="2256" y="5219"/>
                  </a:lnTo>
                  <a:lnTo>
                    <a:pt x="4781" y="4007"/>
                  </a:lnTo>
                  <a:lnTo>
                    <a:pt x="6296" y="3334"/>
                  </a:lnTo>
                  <a:close/>
                  <a:moveTo>
                    <a:pt x="10774" y="3401"/>
                  </a:moveTo>
                  <a:lnTo>
                    <a:pt x="10976" y="3906"/>
                  </a:lnTo>
                  <a:lnTo>
                    <a:pt x="11111" y="4479"/>
                  </a:lnTo>
                  <a:lnTo>
                    <a:pt x="11178" y="5017"/>
                  </a:lnTo>
                  <a:lnTo>
                    <a:pt x="11212" y="5590"/>
                  </a:lnTo>
                  <a:lnTo>
                    <a:pt x="10639" y="5825"/>
                  </a:lnTo>
                  <a:lnTo>
                    <a:pt x="9663" y="6196"/>
                  </a:lnTo>
                  <a:lnTo>
                    <a:pt x="8720" y="6600"/>
                  </a:lnTo>
                  <a:lnTo>
                    <a:pt x="7777" y="7004"/>
                  </a:lnTo>
                  <a:lnTo>
                    <a:pt x="6868" y="7441"/>
                  </a:lnTo>
                  <a:lnTo>
                    <a:pt x="5825" y="8047"/>
                  </a:lnTo>
                  <a:lnTo>
                    <a:pt x="4747" y="8620"/>
                  </a:lnTo>
                  <a:lnTo>
                    <a:pt x="4444" y="8788"/>
                  </a:lnTo>
                  <a:lnTo>
                    <a:pt x="4108" y="8923"/>
                  </a:lnTo>
                  <a:lnTo>
                    <a:pt x="3434" y="9158"/>
                  </a:lnTo>
                  <a:lnTo>
                    <a:pt x="5454" y="7845"/>
                  </a:lnTo>
                  <a:lnTo>
                    <a:pt x="5926" y="7610"/>
                  </a:lnTo>
                  <a:lnTo>
                    <a:pt x="8316" y="6431"/>
                  </a:lnTo>
                  <a:lnTo>
                    <a:pt x="9528" y="5859"/>
                  </a:lnTo>
                  <a:lnTo>
                    <a:pt x="10168" y="5623"/>
                  </a:lnTo>
                  <a:lnTo>
                    <a:pt x="10808" y="5388"/>
                  </a:lnTo>
                  <a:lnTo>
                    <a:pt x="10841" y="5354"/>
                  </a:lnTo>
                  <a:lnTo>
                    <a:pt x="10875" y="5320"/>
                  </a:lnTo>
                  <a:lnTo>
                    <a:pt x="10875" y="5219"/>
                  </a:lnTo>
                  <a:lnTo>
                    <a:pt x="10841" y="5152"/>
                  </a:lnTo>
                  <a:lnTo>
                    <a:pt x="10774" y="5118"/>
                  </a:lnTo>
                  <a:lnTo>
                    <a:pt x="10707" y="5118"/>
                  </a:lnTo>
                  <a:lnTo>
                    <a:pt x="10134" y="5287"/>
                  </a:lnTo>
                  <a:lnTo>
                    <a:pt x="9595" y="5489"/>
                  </a:lnTo>
                  <a:lnTo>
                    <a:pt x="8484" y="5994"/>
                  </a:lnTo>
                  <a:lnTo>
                    <a:pt x="7474" y="6431"/>
                  </a:lnTo>
                  <a:lnTo>
                    <a:pt x="6464" y="6903"/>
                  </a:lnTo>
                  <a:lnTo>
                    <a:pt x="5825" y="7273"/>
                  </a:lnTo>
                  <a:lnTo>
                    <a:pt x="5185" y="7643"/>
                  </a:lnTo>
                  <a:lnTo>
                    <a:pt x="4175" y="8081"/>
                  </a:lnTo>
                  <a:lnTo>
                    <a:pt x="3131" y="8485"/>
                  </a:lnTo>
                  <a:lnTo>
                    <a:pt x="4175" y="7711"/>
                  </a:lnTo>
                  <a:lnTo>
                    <a:pt x="5185" y="6936"/>
                  </a:lnTo>
                  <a:lnTo>
                    <a:pt x="6195" y="6600"/>
                  </a:lnTo>
                  <a:lnTo>
                    <a:pt x="7205" y="6229"/>
                  </a:lnTo>
                  <a:lnTo>
                    <a:pt x="7676" y="6027"/>
                  </a:lnTo>
                  <a:lnTo>
                    <a:pt x="8148" y="5792"/>
                  </a:lnTo>
                  <a:lnTo>
                    <a:pt x="8888" y="5354"/>
                  </a:lnTo>
                  <a:lnTo>
                    <a:pt x="9225" y="5152"/>
                  </a:lnTo>
                  <a:lnTo>
                    <a:pt x="9595" y="4984"/>
                  </a:lnTo>
                  <a:lnTo>
                    <a:pt x="10404" y="4681"/>
                  </a:lnTo>
                  <a:lnTo>
                    <a:pt x="10437" y="4647"/>
                  </a:lnTo>
                  <a:lnTo>
                    <a:pt x="10471" y="4580"/>
                  </a:lnTo>
                  <a:lnTo>
                    <a:pt x="10471" y="4479"/>
                  </a:lnTo>
                  <a:lnTo>
                    <a:pt x="10437" y="4411"/>
                  </a:lnTo>
                  <a:lnTo>
                    <a:pt x="10336" y="4411"/>
                  </a:lnTo>
                  <a:lnTo>
                    <a:pt x="9865" y="4546"/>
                  </a:lnTo>
                  <a:lnTo>
                    <a:pt x="9461" y="4748"/>
                  </a:lnTo>
                  <a:lnTo>
                    <a:pt x="8417" y="5118"/>
                  </a:lnTo>
                  <a:lnTo>
                    <a:pt x="7441" y="5489"/>
                  </a:lnTo>
                  <a:lnTo>
                    <a:pt x="6936" y="5691"/>
                  </a:lnTo>
                  <a:lnTo>
                    <a:pt x="6431" y="5893"/>
                  </a:lnTo>
                  <a:lnTo>
                    <a:pt x="5959" y="6162"/>
                  </a:lnTo>
                  <a:lnTo>
                    <a:pt x="5488" y="6431"/>
                  </a:lnTo>
                  <a:lnTo>
                    <a:pt x="5017" y="6734"/>
                  </a:lnTo>
                  <a:lnTo>
                    <a:pt x="4242" y="7004"/>
                  </a:lnTo>
                  <a:lnTo>
                    <a:pt x="3468" y="7340"/>
                  </a:lnTo>
                  <a:lnTo>
                    <a:pt x="3232" y="7475"/>
                  </a:lnTo>
                  <a:lnTo>
                    <a:pt x="3603" y="7206"/>
                  </a:lnTo>
                  <a:lnTo>
                    <a:pt x="4209" y="6869"/>
                  </a:lnTo>
                  <a:lnTo>
                    <a:pt x="4815" y="6566"/>
                  </a:lnTo>
                  <a:lnTo>
                    <a:pt x="6060" y="5960"/>
                  </a:lnTo>
                  <a:lnTo>
                    <a:pt x="7205" y="5354"/>
                  </a:lnTo>
                  <a:lnTo>
                    <a:pt x="8282" y="4714"/>
                  </a:lnTo>
                  <a:lnTo>
                    <a:pt x="8888" y="4378"/>
                  </a:lnTo>
                  <a:lnTo>
                    <a:pt x="9494" y="4075"/>
                  </a:lnTo>
                  <a:lnTo>
                    <a:pt x="10740" y="3469"/>
                  </a:lnTo>
                  <a:lnTo>
                    <a:pt x="10774" y="3435"/>
                  </a:lnTo>
                  <a:lnTo>
                    <a:pt x="10774" y="3401"/>
                  </a:lnTo>
                  <a:close/>
                  <a:moveTo>
                    <a:pt x="9730" y="8855"/>
                  </a:moveTo>
                  <a:lnTo>
                    <a:pt x="9562" y="8990"/>
                  </a:lnTo>
                  <a:lnTo>
                    <a:pt x="9158" y="9226"/>
                  </a:lnTo>
                  <a:lnTo>
                    <a:pt x="9292" y="9125"/>
                  </a:lnTo>
                  <a:lnTo>
                    <a:pt x="9663" y="8889"/>
                  </a:lnTo>
                  <a:lnTo>
                    <a:pt x="9730" y="8855"/>
                  </a:lnTo>
                  <a:close/>
                  <a:moveTo>
                    <a:pt x="5387" y="5977"/>
                  </a:moveTo>
                  <a:lnTo>
                    <a:pt x="4276" y="6532"/>
                  </a:lnTo>
                  <a:lnTo>
                    <a:pt x="3704" y="6835"/>
                  </a:lnTo>
                  <a:lnTo>
                    <a:pt x="3098" y="7206"/>
                  </a:lnTo>
                  <a:lnTo>
                    <a:pt x="2660" y="7542"/>
                  </a:lnTo>
                  <a:lnTo>
                    <a:pt x="2189" y="7879"/>
                  </a:lnTo>
                  <a:lnTo>
                    <a:pt x="1717" y="8216"/>
                  </a:lnTo>
                  <a:lnTo>
                    <a:pt x="1515" y="8384"/>
                  </a:lnTo>
                  <a:lnTo>
                    <a:pt x="1313" y="8586"/>
                  </a:lnTo>
                  <a:lnTo>
                    <a:pt x="1313" y="8687"/>
                  </a:lnTo>
                  <a:lnTo>
                    <a:pt x="1347" y="8754"/>
                  </a:lnTo>
                  <a:lnTo>
                    <a:pt x="1414" y="8788"/>
                  </a:lnTo>
                  <a:lnTo>
                    <a:pt x="1515" y="8788"/>
                  </a:lnTo>
                  <a:lnTo>
                    <a:pt x="1986" y="8552"/>
                  </a:lnTo>
                  <a:lnTo>
                    <a:pt x="2458" y="8249"/>
                  </a:lnTo>
                  <a:lnTo>
                    <a:pt x="2929" y="7946"/>
                  </a:lnTo>
                  <a:lnTo>
                    <a:pt x="3401" y="7677"/>
                  </a:lnTo>
                  <a:lnTo>
                    <a:pt x="3805" y="7475"/>
                  </a:lnTo>
                  <a:lnTo>
                    <a:pt x="4209" y="7307"/>
                  </a:lnTo>
                  <a:lnTo>
                    <a:pt x="3165" y="8115"/>
                  </a:lnTo>
                  <a:lnTo>
                    <a:pt x="2121" y="8923"/>
                  </a:lnTo>
                  <a:lnTo>
                    <a:pt x="1784" y="9091"/>
                  </a:lnTo>
                  <a:lnTo>
                    <a:pt x="1448" y="9327"/>
                  </a:lnTo>
                  <a:lnTo>
                    <a:pt x="1178" y="8956"/>
                  </a:lnTo>
                  <a:lnTo>
                    <a:pt x="943" y="8552"/>
                  </a:lnTo>
                  <a:lnTo>
                    <a:pt x="741" y="8148"/>
                  </a:lnTo>
                  <a:lnTo>
                    <a:pt x="572" y="7711"/>
                  </a:lnTo>
                  <a:lnTo>
                    <a:pt x="1044" y="7441"/>
                  </a:lnTo>
                  <a:lnTo>
                    <a:pt x="1515" y="7138"/>
                  </a:lnTo>
                  <a:lnTo>
                    <a:pt x="1986" y="6835"/>
                  </a:lnTo>
                  <a:lnTo>
                    <a:pt x="2458" y="6566"/>
                  </a:lnTo>
                  <a:lnTo>
                    <a:pt x="2929" y="6364"/>
                  </a:lnTo>
                  <a:lnTo>
                    <a:pt x="2357" y="6701"/>
                  </a:lnTo>
                  <a:lnTo>
                    <a:pt x="1818" y="7071"/>
                  </a:lnTo>
                  <a:lnTo>
                    <a:pt x="1313" y="7509"/>
                  </a:lnTo>
                  <a:lnTo>
                    <a:pt x="842" y="7980"/>
                  </a:lnTo>
                  <a:lnTo>
                    <a:pt x="808" y="8047"/>
                  </a:lnTo>
                  <a:lnTo>
                    <a:pt x="808" y="8081"/>
                  </a:lnTo>
                  <a:lnTo>
                    <a:pt x="842" y="8182"/>
                  </a:lnTo>
                  <a:lnTo>
                    <a:pt x="943" y="8216"/>
                  </a:lnTo>
                  <a:lnTo>
                    <a:pt x="976" y="8216"/>
                  </a:lnTo>
                  <a:lnTo>
                    <a:pt x="1044" y="8182"/>
                  </a:lnTo>
                  <a:lnTo>
                    <a:pt x="1279" y="7980"/>
                  </a:lnTo>
                  <a:lnTo>
                    <a:pt x="1515" y="7812"/>
                  </a:lnTo>
                  <a:lnTo>
                    <a:pt x="2054" y="7509"/>
                  </a:lnTo>
                  <a:lnTo>
                    <a:pt x="3199" y="6970"/>
                  </a:lnTo>
                  <a:lnTo>
                    <a:pt x="4377" y="6398"/>
                  </a:lnTo>
                  <a:lnTo>
                    <a:pt x="5387" y="5977"/>
                  </a:lnTo>
                  <a:close/>
                  <a:moveTo>
                    <a:pt x="7239" y="9327"/>
                  </a:moveTo>
                  <a:lnTo>
                    <a:pt x="6734" y="9663"/>
                  </a:lnTo>
                  <a:lnTo>
                    <a:pt x="6229" y="9966"/>
                  </a:lnTo>
                  <a:lnTo>
                    <a:pt x="5858" y="10135"/>
                  </a:lnTo>
                  <a:lnTo>
                    <a:pt x="5858" y="10135"/>
                  </a:lnTo>
                  <a:lnTo>
                    <a:pt x="6195" y="9933"/>
                  </a:lnTo>
                  <a:lnTo>
                    <a:pt x="6700" y="9630"/>
                  </a:lnTo>
                  <a:lnTo>
                    <a:pt x="7239" y="9327"/>
                  </a:lnTo>
                  <a:close/>
                  <a:moveTo>
                    <a:pt x="8249" y="7105"/>
                  </a:moveTo>
                  <a:lnTo>
                    <a:pt x="7171" y="7744"/>
                  </a:lnTo>
                  <a:lnTo>
                    <a:pt x="4949" y="8990"/>
                  </a:lnTo>
                  <a:lnTo>
                    <a:pt x="2727" y="10236"/>
                  </a:lnTo>
                  <a:lnTo>
                    <a:pt x="2660" y="10303"/>
                  </a:lnTo>
                  <a:lnTo>
                    <a:pt x="2660" y="10404"/>
                  </a:lnTo>
                  <a:lnTo>
                    <a:pt x="2155" y="10000"/>
                  </a:lnTo>
                  <a:lnTo>
                    <a:pt x="1683" y="9562"/>
                  </a:lnTo>
                  <a:lnTo>
                    <a:pt x="2323" y="9125"/>
                  </a:lnTo>
                  <a:lnTo>
                    <a:pt x="2963" y="8855"/>
                  </a:lnTo>
                  <a:lnTo>
                    <a:pt x="3535" y="8620"/>
                  </a:lnTo>
                  <a:lnTo>
                    <a:pt x="3973" y="8451"/>
                  </a:lnTo>
                  <a:lnTo>
                    <a:pt x="3098" y="9024"/>
                  </a:lnTo>
                  <a:lnTo>
                    <a:pt x="2222" y="9562"/>
                  </a:lnTo>
                  <a:lnTo>
                    <a:pt x="2189" y="9596"/>
                  </a:lnTo>
                  <a:lnTo>
                    <a:pt x="2155" y="9630"/>
                  </a:lnTo>
                  <a:lnTo>
                    <a:pt x="2189" y="9731"/>
                  </a:lnTo>
                  <a:lnTo>
                    <a:pt x="2222" y="9798"/>
                  </a:lnTo>
                  <a:lnTo>
                    <a:pt x="2323" y="9798"/>
                  </a:lnTo>
                  <a:lnTo>
                    <a:pt x="3300" y="9495"/>
                  </a:lnTo>
                  <a:lnTo>
                    <a:pt x="3771" y="9327"/>
                  </a:lnTo>
                  <a:lnTo>
                    <a:pt x="4242" y="9158"/>
                  </a:lnTo>
                  <a:lnTo>
                    <a:pt x="4781" y="8889"/>
                  </a:lnTo>
                  <a:lnTo>
                    <a:pt x="5320" y="8620"/>
                  </a:lnTo>
                  <a:lnTo>
                    <a:pt x="6363" y="8047"/>
                  </a:lnTo>
                  <a:lnTo>
                    <a:pt x="7306" y="7542"/>
                  </a:lnTo>
                  <a:lnTo>
                    <a:pt x="8249" y="7105"/>
                  </a:lnTo>
                  <a:close/>
                  <a:moveTo>
                    <a:pt x="8855" y="9697"/>
                  </a:moveTo>
                  <a:lnTo>
                    <a:pt x="8720" y="9832"/>
                  </a:lnTo>
                  <a:lnTo>
                    <a:pt x="8316" y="10202"/>
                  </a:lnTo>
                  <a:lnTo>
                    <a:pt x="8114" y="10337"/>
                  </a:lnTo>
                  <a:lnTo>
                    <a:pt x="7912" y="10505"/>
                  </a:lnTo>
                  <a:lnTo>
                    <a:pt x="7542" y="10674"/>
                  </a:lnTo>
                  <a:lnTo>
                    <a:pt x="7138" y="10808"/>
                  </a:lnTo>
                  <a:lnTo>
                    <a:pt x="7239" y="10741"/>
                  </a:lnTo>
                  <a:lnTo>
                    <a:pt x="7609" y="10471"/>
                  </a:lnTo>
                  <a:lnTo>
                    <a:pt x="7979" y="10202"/>
                  </a:lnTo>
                  <a:lnTo>
                    <a:pt x="8855" y="9697"/>
                  </a:lnTo>
                  <a:close/>
                  <a:moveTo>
                    <a:pt x="11212" y="5893"/>
                  </a:moveTo>
                  <a:lnTo>
                    <a:pt x="11178" y="6330"/>
                  </a:lnTo>
                  <a:lnTo>
                    <a:pt x="11111" y="6768"/>
                  </a:lnTo>
                  <a:lnTo>
                    <a:pt x="10976" y="7576"/>
                  </a:lnTo>
                  <a:lnTo>
                    <a:pt x="10841" y="7980"/>
                  </a:lnTo>
                  <a:lnTo>
                    <a:pt x="10707" y="8384"/>
                  </a:lnTo>
                  <a:lnTo>
                    <a:pt x="10538" y="8754"/>
                  </a:lnTo>
                  <a:lnTo>
                    <a:pt x="10336" y="9091"/>
                  </a:lnTo>
                  <a:lnTo>
                    <a:pt x="10100" y="9428"/>
                  </a:lnTo>
                  <a:lnTo>
                    <a:pt x="9865" y="9731"/>
                  </a:lnTo>
                  <a:lnTo>
                    <a:pt x="9595" y="10000"/>
                  </a:lnTo>
                  <a:lnTo>
                    <a:pt x="9326" y="10269"/>
                  </a:lnTo>
                  <a:lnTo>
                    <a:pt x="9259" y="10202"/>
                  </a:lnTo>
                  <a:lnTo>
                    <a:pt x="9191" y="10168"/>
                  </a:lnTo>
                  <a:lnTo>
                    <a:pt x="9124" y="10202"/>
                  </a:lnTo>
                  <a:lnTo>
                    <a:pt x="8787" y="10404"/>
                  </a:lnTo>
                  <a:lnTo>
                    <a:pt x="8619" y="10505"/>
                  </a:lnTo>
                  <a:lnTo>
                    <a:pt x="8451" y="10573"/>
                  </a:lnTo>
                  <a:lnTo>
                    <a:pt x="8821" y="10269"/>
                  </a:lnTo>
                  <a:lnTo>
                    <a:pt x="9225" y="9966"/>
                  </a:lnTo>
                  <a:lnTo>
                    <a:pt x="9663" y="9697"/>
                  </a:lnTo>
                  <a:lnTo>
                    <a:pt x="10067" y="9428"/>
                  </a:lnTo>
                  <a:lnTo>
                    <a:pt x="10100" y="9360"/>
                  </a:lnTo>
                  <a:lnTo>
                    <a:pt x="10100" y="9259"/>
                  </a:lnTo>
                  <a:lnTo>
                    <a:pt x="10033" y="9192"/>
                  </a:lnTo>
                  <a:lnTo>
                    <a:pt x="9730" y="9192"/>
                  </a:lnTo>
                  <a:lnTo>
                    <a:pt x="9932" y="9057"/>
                  </a:lnTo>
                  <a:lnTo>
                    <a:pt x="10067" y="8855"/>
                  </a:lnTo>
                  <a:lnTo>
                    <a:pt x="10100" y="8788"/>
                  </a:lnTo>
                  <a:lnTo>
                    <a:pt x="10100" y="8687"/>
                  </a:lnTo>
                  <a:lnTo>
                    <a:pt x="10067" y="8620"/>
                  </a:lnTo>
                  <a:lnTo>
                    <a:pt x="9966" y="8552"/>
                  </a:lnTo>
                  <a:lnTo>
                    <a:pt x="9898" y="8519"/>
                  </a:lnTo>
                  <a:lnTo>
                    <a:pt x="9797" y="8519"/>
                  </a:lnTo>
                  <a:lnTo>
                    <a:pt x="9629" y="8552"/>
                  </a:lnTo>
                  <a:lnTo>
                    <a:pt x="9393" y="8653"/>
                  </a:lnTo>
                  <a:lnTo>
                    <a:pt x="9191" y="8788"/>
                  </a:lnTo>
                  <a:lnTo>
                    <a:pt x="8821" y="9125"/>
                  </a:lnTo>
                  <a:lnTo>
                    <a:pt x="8552" y="9394"/>
                  </a:lnTo>
                  <a:lnTo>
                    <a:pt x="8047" y="9832"/>
                  </a:lnTo>
                  <a:lnTo>
                    <a:pt x="7508" y="10168"/>
                  </a:lnTo>
                  <a:lnTo>
                    <a:pt x="7003" y="10539"/>
                  </a:lnTo>
                  <a:lnTo>
                    <a:pt x="6599" y="10707"/>
                  </a:lnTo>
                  <a:lnTo>
                    <a:pt x="6161" y="10842"/>
                  </a:lnTo>
                  <a:lnTo>
                    <a:pt x="6633" y="10539"/>
                  </a:lnTo>
                  <a:lnTo>
                    <a:pt x="7104" y="10202"/>
                  </a:lnTo>
                  <a:lnTo>
                    <a:pt x="8080" y="9596"/>
                  </a:lnTo>
                  <a:lnTo>
                    <a:pt x="8552" y="9226"/>
                  </a:lnTo>
                  <a:lnTo>
                    <a:pt x="9023" y="8855"/>
                  </a:lnTo>
                  <a:lnTo>
                    <a:pt x="9292" y="8687"/>
                  </a:lnTo>
                  <a:lnTo>
                    <a:pt x="9528" y="8519"/>
                  </a:lnTo>
                  <a:lnTo>
                    <a:pt x="9797" y="8384"/>
                  </a:lnTo>
                  <a:lnTo>
                    <a:pt x="10100" y="8283"/>
                  </a:lnTo>
                  <a:lnTo>
                    <a:pt x="10404" y="8182"/>
                  </a:lnTo>
                  <a:lnTo>
                    <a:pt x="10471" y="8182"/>
                  </a:lnTo>
                  <a:lnTo>
                    <a:pt x="10505" y="8115"/>
                  </a:lnTo>
                  <a:lnTo>
                    <a:pt x="10505" y="8047"/>
                  </a:lnTo>
                  <a:lnTo>
                    <a:pt x="10471" y="7946"/>
                  </a:lnTo>
                  <a:lnTo>
                    <a:pt x="10336" y="7946"/>
                  </a:lnTo>
                  <a:lnTo>
                    <a:pt x="9999" y="8014"/>
                  </a:lnTo>
                  <a:lnTo>
                    <a:pt x="9494" y="8081"/>
                  </a:lnTo>
                  <a:lnTo>
                    <a:pt x="9225" y="8148"/>
                  </a:lnTo>
                  <a:lnTo>
                    <a:pt x="8956" y="8249"/>
                  </a:lnTo>
                  <a:lnTo>
                    <a:pt x="9259" y="8014"/>
                  </a:lnTo>
                  <a:lnTo>
                    <a:pt x="9663" y="7744"/>
                  </a:lnTo>
                  <a:lnTo>
                    <a:pt x="10100" y="7542"/>
                  </a:lnTo>
                  <a:lnTo>
                    <a:pt x="10976" y="7138"/>
                  </a:lnTo>
                  <a:lnTo>
                    <a:pt x="11043" y="7071"/>
                  </a:lnTo>
                  <a:lnTo>
                    <a:pt x="11043" y="6970"/>
                  </a:lnTo>
                  <a:lnTo>
                    <a:pt x="10976" y="6903"/>
                  </a:lnTo>
                  <a:lnTo>
                    <a:pt x="10909" y="6869"/>
                  </a:lnTo>
                  <a:lnTo>
                    <a:pt x="10707" y="6903"/>
                  </a:lnTo>
                  <a:lnTo>
                    <a:pt x="10505" y="6936"/>
                  </a:lnTo>
                  <a:lnTo>
                    <a:pt x="10168" y="7071"/>
                  </a:lnTo>
                  <a:lnTo>
                    <a:pt x="9831" y="7273"/>
                  </a:lnTo>
                  <a:lnTo>
                    <a:pt x="9494" y="7475"/>
                  </a:lnTo>
                  <a:lnTo>
                    <a:pt x="8417" y="8081"/>
                  </a:lnTo>
                  <a:lnTo>
                    <a:pt x="7373" y="8687"/>
                  </a:lnTo>
                  <a:lnTo>
                    <a:pt x="7171" y="8788"/>
                  </a:lnTo>
                  <a:lnTo>
                    <a:pt x="7171" y="8788"/>
                  </a:lnTo>
                  <a:lnTo>
                    <a:pt x="7542" y="8552"/>
                  </a:lnTo>
                  <a:lnTo>
                    <a:pt x="8249" y="7980"/>
                  </a:lnTo>
                  <a:lnTo>
                    <a:pt x="8956" y="7441"/>
                  </a:lnTo>
                  <a:lnTo>
                    <a:pt x="9326" y="7206"/>
                  </a:lnTo>
                  <a:lnTo>
                    <a:pt x="9696" y="6970"/>
                  </a:lnTo>
                  <a:lnTo>
                    <a:pt x="10100" y="6802"/>
                  </a:lnTo>
                  <a:lnTo>
                    <a:pt x="10538" y="6667"/>
                  </a:lnTo>
                  <a:lnTo>
                    <a:pt x="10606" y="6633"/>
                  </a:lnTo>
                  <a:lnTo>
                    <a:pt x="10639" y="6600"/>
                  </a:lnTo>
                  <a:lnTo>
                    <a:pt x="10639" y="6532"/>
                  </a:lnTo>
                  <a:lnTo>
                    <a:pt x="10606" y="6431"/>
                  </a:lnTo>
                  <a:lnTo>
                    <a:pt x="10572" y="6398"/>
                  </a:lnTo>
                  <a:lnTo>
                    <a:pt x="10505" y="6398"/>
                  </a:lnTo>
                  <a:lnTo>
                    <a:pt x="10168" y="6431"/>
                  </a:lnTo>
                  <a:lnTo>
                    <a:pt x="9831" y="6499"/>
                  </a:lnTo>
                  <a:lnTo>
                    <a:pt x="10303" y="6297"/>
                  </a:lnTo>
                  <a:lnTo>
                    <a:pt x="10774" y="6061"/>
                  </a:lnTo>
                  <a:lnTo>
                    <a:pt x="11212" y="5893"/>
                  </a:lnTo>
                  <a:close/>
                  <a:moveTo>
                    <a:pt x="8821" y="7172"/>
                  </a:moveTo>
                  <a:lnTo>
                    <a:pt x="8350" y="7542"/>
                  </a:lnTo>
                  <a:lnTo>
                    <a:pt x="7845" y="7946"/>
                  </a:lnTo>
                  <a:lnTo>
                    <a:pt x="7272" y="8418"/>
                  </a:lnTo>
                  <a:lnTo>
                    <a:pt x="6700" y="8822"/>
                  </a:lnTo>
                  <a:lnTo>
                    <a:pt x="5488" y="9596"/>
                  </a:lnTo>
                  <a:lnTo>
                    <a:pt x="5084" y="9798"/>
                  </a:lnTo>
                  <a:lnTo>
                    <a:pt x="4714" y="10034"/>
                  </a:lnTo>
                  <a:lnTo>
                    <a:pt x="4343" y="10269"/>
                  </a:lnTo>
                  <a:lnTo>
                    <a:pt x="3973" y="10539"/>
                  </a:lnTo>
                  <a:lnTo>
                    <a:pt x="3939" y="10573"/>
                  </a:lnTo>
                  <a:lnTo>
                    <a:pt x="3939" y="10640"/>
                  </a:lnTo>
                  <a:lnTo>
                    <a:pt x="3973" y="10707"/>
                  </a:lnTo>
                  <a:lnTo>
                    <a:pt x="4040" y="10775"/>
                  </a:lnTo>
                  <a:lnTo>
                    <a:pt x="4141" y="10775"/>
                  </a:lnTo>
                  <a:lnTo>
                    <a:pt x="5589" y="9832"/>
                  </a:lnTo>
                  <a:lnTo>
                    <a:pt x="6599" y="9360"/>
                  </a:lnTo>
                  <a:lnTo>
                    <a:pt x="6229" y="9562"/>
                  </a:lnTo>
                  <a:lnTo>
                    <a:pt x="5825" y="9832"/>
                  </a:lnTo>
                  <a:lnTo>
                    <a:pt x="5421" y="10135"/>
                  </a:lnTo>
                  <a:lnTo>
                    <a:pt x="5050" y="10438"/>
                  </a:lnTo>
                  <a:lnTo>
                    <a:pt x="4646" y="10741"/>
                  </a:lnTo>
                  <a:lnTo>
                    <a:pt x="4579" y="10775"/>
                  </a:lnTo>
                  <a:lnTo>
                    <a:pt x="4579" y="10808"/>
                  </a:lnTo>
                  <a:lnTo>
                    <a:pt x="4579" y="10909"/>
                  </a:lnTo>
                  <a:lnTo>
                    <a:pt x="4646" y="10977"/>
                  </a:lnTo>
                  <a:lnTo>
                    <a:pt x="4781" y="10977"/>
                  </a:lnTo>
                  <a:lnTo>
                    <a:pt x="5084" y="10775"/>
                  </a:lnTo>
                  <a:lnTo>
                    <a:pt x="5454" y="10640"/>
                  </a:lnTo>
                  <a:lnTo>
                    <a:pt x="5791" y="10471"/>
                  </a:lnTo>
                  <a:lnTo>
                    <a:pt x="6128" y="10303"/>
                  </a:lnTo>
                  <a:lnTo>
                    <a:pt x="6868" y="9899"/>
                  </a:lnTo>
                  <a:lnTo>
                    <a:pt x="7575" y="9428"/>
                  </a:lnTo>
                  <a:lnTo>
                    <a:pt x="8215" y="8990"/>
                  </a:lnTo>
                  <a:lnTo>
                    <a:pt x="8888" y="8586"/>
                  </a:lnTo>
                  <a:lnTo>
                    <a:pt x="9023" y="8519"/>
                  </a:lnTo>
                  <a:lnTo>
                    <a:pt x="8552" y="8855"/>
                  </a:lnTo>
                  <a:lnTo>
                    <a:pt x="8080" y="9226"/>
                  </a:lnTo>
                  <a:lnTo>
                    <a:pt x="7474" y="9663"/>
                  </a:lnTo>
                  <a:lnTo>
                    <a:pt x="6835" y="10101"/>
                  </a:lnTo>
                  <a:lnTo>
                    <a:pt x="6195" y="10505"/>
                  </a:lnTo>
                  <a:lnTo>
                    <a:pt x="5589" y="10977"/>
                  </a:lnTo>
                  <a:lnTo>
                    <a:pt x="5522" y="11044"/>
                  </a:lnTo>
                  <a:lnTo>
                    <a:pt x="5555" y="11111"/>
                  </a:lnTo>
                  <a:lnTo>
                    <a:pt x="5589" y="11179"/>
                  </a:lnTo>
                  <a:lnTo>
                    <a:pt x="5690" y="11212"/>
                  </a:lnTo>
                  <a:lnTo>
                    <a:pt x="6060" y="11179"/>
                  </a:lnTo>
                  <a:lnTo>
                    <a:pt x="6397" y="11078"/>
                  </a:lnTo>
                  <a:lnTo>
                    <a:pt x="6397" y="11145"/>
                  </a:lnTo>
                  <a:lnTo>
                    <a:pt x="6431" y="11246"/>
                  </a:lnTo>
                  <a:lnTo>
                    <a:pt x="6464" y="11280"/>
                  </a:lnTo>
                  <a:lnTo>
                    <a:pt x="6565" y="11280"/>
                  </a:lnTo>
                  <a:lnTo>
                    <a:pt x="7239" y="11044"/>
                  </a:lnTo>
                  <a:lnTo>
                    <a:pt x="7575" y="10943"/>
                  </a:lnTo>
                  <a:lnTo>
                    <a:pt x="7912" y="10808"/>
                  </a:lnTo>
                  <a:lnTo>
                    <a:pt x="7946" y="10876"/>
                  </a:lnTo>
                  <a:lnTo>
                    <a:pt x="8013" y="10909"/>
                  </a:lnTo>
                  <a:lnTo>
                    <a:pt x="8215" y="10909"/>
                  </a:lnTo>
                  <a:lnTo>
                    <a:pt x="8350" y="10876"/>
                  </a:lnTo>
                  <a:lnTo>
                    <a:pt x="7946" y="11044"/>
                  </a:lnTo>
                  <a:lnTo>
                    <a:pt x="7508" y="11212"/>
                  </a:lnTo>
                  <a:lnTo>
                    <a:pt x="7070" y="11313"/>
                  </a:lnTo>
                  <a:lnTo>
                    <a:pt x="6599" y="11381"/>
                  </a:lnTo>
                  <a:lnTo>
                    <a:pt x="6128" y="11414"/>
                  </a:lnTo>
                  <a:lnTo>
                    <a:pt x="5656" y="11381"/>
                  </a:lnTo>
                  <a:lnTo>
                    <a:pt x="5185" y="11347"/>
                  </a:lnTo>
                  <a:lnTo>
                    <a:pt x="4680" y="11246"/>
                  </a:lnTo>
                  <a:lnTo>
                    <a:pt x="4175" y="11111"/>
                  </a:lnTo>
                  <a:lnTo>
                    <a:pt x="3704" y="10943"/>
                  </a:lnTo>
                  <a:lnTo>
                    <a:pt x="3266" y="10741"/>
                  </a:lnTo>
                  <a:lnTo>
                    <a:pt x="2828" y="10505"/>
                  </a:lnTo>
                  <a:lnTo>
                    <a:pt x="2862" y="10505"/>
                  </a:lnTo>
                  <a:lnTo>
                    <a:pt x="3333" y="10236"/>
                  </a:lnTo>
                  <a:lnTo>
                    <a:pt x="3805" y="10034"/>
                  </a:lnTo>
                  <a:lnTo>
                    <a:pt x="4276" y="9832"/>
                  </a:lnTo>
                  <a:lnTo>
                    <a:pt x="4781" y="9630"/>
                  </a:lnTo>
                  <a:lnTo>
                    <a:pt x="5252" y="9394"/>
                  </a:lnTo>
                  <a:lnTo>
                    <a:pt x="5724" y="9125"/>
                  </a:lnTo>
                  <a:lnTo>
                    <a:pt x="6633" y="8586"/>
                  </a:lnTo>
                  <a:lnTo>
                    <a:pt x="7710" y="7845"/>
                  </a:lnTo>
                  <a:lnTo>
                    <a:pt x="8282" y="7475"/>
                  </a:lnTo>
                  <a:lnTo>
                    <a:pt x="8821" y="7172"/>
                  </a:lnTo>
                  <a:close/>
                  <a:moveTo>
                    <a:pt x="5791" y="1"/>
                  </a:moveTo>
                  <a:lnTo>
                    <a:pt x="5252" y="68"/>
                  </a:lnTo>
                  <a:lnTo>
                    <a:pt x="4747" y="135"/>
                  </a:lnTo>
                  <a:lnTo>
                    <a:pt x="4276" y="270"/>
                  </a:lnTo>
                  <a:lnTo>
                    <a:pt x="3805" y="438"/>
                  </a:lnTo>
                  <a:lnTo>
                    <a:pt x="3333" y="640"/>
                  </a:lnTo>
                  <a:lnTo>
                    <a:pt x="2896" y="910"/>
                  </a:lnTo>
                  <a:lnTo>
                    <a:pt x="2492" y="1179"/>
                  </a:lnTo>
                  <a:lnTo>
                    <a:pt x="2121" y="1482"/>
                  </a:lnTo>
                  <a:lnTo>
                    <a:pt x="1751" y="1852"/>
                  </a:lnTo>
                  <a:lnTo>
                    <a:pt x="1414" y="2223"/>
                  </a:lnTo>
                  <a:lnTo>
                    <a:pt x="1111" y="2627"/>
                  </a:lnTo>
                  <a:lnTo>
                    <a:pt x="842" y="3065"/>
                  </a:lnTo>
                  <a:lnTo>
                    <a:pt x="606" y="3502"/>
                  </a:lnTo>
                  <a:lnTo>
                    <a:pt x="404" y="3974"/>
                  </a:lnTo>
                  <a:lnTo>
                    <a:pt x="236" y="4479"/>
                  </a:lnTo>
                  <a:lnTo>
                    <a:pt x="135" y="4883"/>
                  </a:lnTo>
                  <a:lnTo>
                    <a:pt x="67" y="5287"/>
                  </a:lnTo>
                  <a:lnTo>
                    <a:pt x="0" y="5691"/>
                  </a:lnTo>
                  <a:lnTo>
                    <a:pt x="0" y="6061"/>
                  </a:lnTo>
                  <a:lnTo>
                    <a:pt x="34" y="6465"/>
                  </a:lnTo>
                  <a:lnTo>
                    <a:pt x="67" y="6835"/>
                  </a:lnTo>
                  <a:lnTo>
                    <a:pt x="135" y="7239"/>
                  </a:lnTo>
                  <a:lnTo>
                    <a:pt x="236" y="7610"/>
                  </a:lnTo>
                  <a:lnTo>
                    <a:pt x="236" y="7643"/>
                  </a:lnTo>
                  <a:lnTo>
                    <a:pt x="236" y="7711"/>
                  </a:lnTo>
                  <a:lnTo>
                    <a:pt x="269" y="7744"/>
                  </a:lnTo>
                  <a:lnTo>
                    <a:pt x="303" y="7778"/>
                  </a:lnTo>
                  <a:lnTo>
                    <a:pt x="505" y="8249"/>
                  </a:lnTo>
                  <a:lnTo>
                    <a:pt x="707" y="8653"/>
                  </a:lnTo>
                  <a:lnTo>
                    <a:pt x="976" y="9091"/>
                  </a:lnTo>
                  <a:lnTo>
                    <a:pt x="1279" y="9461"/>
                  </a:lnTo>
                  <a:lnTo>
                    <a:pt x="1178" y="9562"/>
                  </a:lnTo>
                  <a:lnTo>
                    <a:pt x="1145" y="9630"/>
                  </a:lnTo>
                  <a:lnTo>
                    <a:pt x="1145" y="9663"/>
                  </a:lnTo>
                  <a:lnTo>
                    <a:pt x="1178" y="9764"/>
                  </a:lnTo>
                  <a:lnTo>
                    <a:pt x="1246" y="9798"/>
                  </a:lnTo>
                  <a:lnTo>
                    <a:pt x="1347" y="9798"/>
                  </a:lnTo>
                  <a:lnTo>
                    <a:pt x="1481" y="9697"/>
                  </a:lnTo>
                  <a:lnTo>
                    <a:pt x="1784" y="10000"/>
                  </a:lnTo>
                  <a:lnTo>
                    <a:pt x="2121" y="10303"/>
                  </a:lnTo>
                  <a:lnTo>
                    <a:pt x="2492" y="10573"/>
                  </a:lnTo>
                  <a:lnTo>
                    <a:pt x="2896" y="10808"/>
                  </a:lnTo>
                  <a:lnTo>
                    <a:pt x="3266" y="11010"/>
                  </a:lnTo>
                  <a:lnTo>
                    <a:pt x="3670" y="11212"/>
                  </a:lnTo>
                  <a:lnTo>
                    <a:pt x="4074" y="11347"/>
                  </a:lnTo>
                  <a:lnTo>
                    <a:pt x="4512" y="11482"/>
                  </a:lnTo>
                  <a:lnTo>
                    <a:pt x="4949" y="11549"/>
                  </a:lnTo>
                  <a:lnTo>
                    <a:pt x="5353" y="11616"/>
                  </a:lnTo>
                  <a:lnTo>
                    <a:pt x="5791" y="11650"/>
                  </a:lnTo>
                  <a:lnTo>
                    <a:pt x="6229" y="11650"/>
                  </a:lnTo>
                  <a:lnTo>
                    <a:pt x="6666" y="11616"/>
                  </a:lnTo>
                  <a:lnTo>
                    <a:pt x="7104" y="11549"/>
                  </a:lnTo>
                  <a:lnTo>
                    <a:pt x="7508" y="11448"/>
                  </a:lnTo>
                  <a:lnTo>
                    <a:pt x="7912" y="11347"/>
                  </a:lnTo>
                  <a:lnTo>
                    <a:pt x="8316" y="11179"/>
                  </a:lnTo>
                  <a:lnTo>
                    <a:pt x="8720" y="10977"/>
                  </a:lnTo>
                  <a:lnTo>
                    <a:pt x="9090" y="10741"/>
                  </a:lnTo>
                  <a:lnTo>
                    <a:pt x="9461" y="10505"/>
                  </a:lnTo>
                  <a:lnTo>
                    <a:pt x="9831" y="10135"/>
                  </a:lnTo>
                  <a:lnTo>
                    <a:pt x="10168" y="9731"/>
                  </a:lnTo>
                  <a:lnTo>
                    <a:pt x="10505" y="9293"/>
                  </a:lnTo>
                  <a:lnTo>
                    <a:pt x="10740" y="8855"/>
                  </a:lnTo>
                  <a:lnTo>
                    <a:pt x="10976" y="8350"/>
                  </a:lnTo>
                  <a:lnTo>
                    <a:pt x="11144" y="7812"/>
                  </a:lnTo>
                  <a:lnTo>
                    <a:pt x="11313" y="7273"/>
                  </a:lnTo>
                  <a:lnTo>
                    <a:pt x="11380" y="6734"/>
                  </a:lnTo>
                  <a:lnTo>
                    <a:pt x="11447" y="6196"/>
                  </a:lnTo>
                  <a:lnTo>
                    <a:pt x="11447" y="5623"/>
                  </a:lnTo>
                  <a:lnTo>
                    <a:pt x="11414" y="5085"/>
                  </a:lnTo>
                  <a:lnTo>
                    <a:pt x="11346" y="4546"/>
                  </a:lnTo>
                  <a:lnTo>
                    <a:pt x="11245" y="4007"/>
                  </a:lnTo>
                  <a:lnTo>
                    <a:pt x="11077" y="3502"/>
                  </a:lnTo>
                  <a:lnTo>
                    <a:pt x="10875" y="3031"/>
                  </a:lnTo>
                  <a:lnTo>
                    <a:pt x="10606" y="2560"/>
                  </a:lnTo>
                  <a:lnTo>
                    <a:pt x="10370" y="2189"/>
                  </a:lnTo>
                  <a:lnTo>
                    <a:pt x="10067" y="1852"/>
                  </a:lnTo>
                  <a:lnTo>
                    <a:pt x="9764" y="1549"/>
                  </a:lnTo>
                  <a:lnTo>
                    <a:pt x="9427" y="1246"/>
                  </a:lnTo>
                  <a:lnTo>
                    <a:pt x="9461" y="1179"/>
                  </a:lnTo>
                  <a:lnTo>
                    <a:pt x="9461" y="1112"/>
                  </a:lnTo>
                  <a:lnTo>
                    <a:pt x="9393" y="1044"/>
                  </a:lnTo>
                  <a:lnTo>
                    <a:pt x="9158" y="1044"/>
                  </a:lnTo>
                  <a:lnTo>
                    <a:pt x="8855" y="842"/>
                  </a:lnTo>
                  <a:lnTo>
                    <a:pt x="8518" y="674"/>
                  </a:lnTo>
                  <a:lnTo>
                    <a:pt x="8181" y="506"/>
                  </a:lnTo>
                  <a:lnTo>
                    <a:pt x="7845" y="371"/>
                  </a:lnTo>
                  <a:lnTo>
                    <a:pt x="7474" y="270"/>
                  </a:lnTo>
                  <a:lnTo>
                    <a:pt x="7138" y="203"/>
                  </a:lnTo>
                  <a:lnTo>
                    <a:pt x="6767" y="135"/>
                  </a:lnTo>
                  <a:lnTo>
                    <a:pt x="6397" y="102"/>
                  </a:lnTo>
                  <a:lnTo>
                    <a:pt x="6363" y="34"/>
                  </a:lnTo>
                  <a:lnTo>
                    <a:pt x="6296" y="34"/>
                  </a:lnTo>
                  <a:lnTo>
                    <a:pt x="579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9" name="Google Shape;289;p3"/>
            <p:cNvSpPr/>
            <p:nvPr/>
          </p:nvSpPr>
          <p:spPr>
            <a:xfrm>
              <a:off x="-41" y="2235955"/>
              <a:ext cx="855310" cy="1044407"/>
            </a:xfrm>
            <a:custGeom>
              <a:avLst/>
              <a:gdLst/>
              <a:ahLst/>
              <a:cxnLst/>
              <a:rect l="l" t="t" r="r" b="b"/>
              <a:pathLst>
                <a:path w="17206" h="21010" extrusionOk="0">
                  <a:moveTo>
                    <a:pt x="6297" y="1"/>
                  </a:moveTo>
                  <a:lnTo>
                    <a:pt x="5724" y="34"/>
                  </a:lnTo>
                  <a:lnTo>
                    <a:pt x="5152" y="102"/>
                  </a:lnTo>
                  <a:lnTo>
                    <a:pt x="4580" y="236"/>
                  </a:lnTo>
                  <a:lnTo>
                    <a:pt x="4007" y="371"/>
                  </a:lnTo>
                  <a:lnTo>
                    <a:pt x="3435" y="506"/>
                  </a:lnTo>
                  <a:lnTo>
                    <a:pt x="2357" y="876"/>
                  </a:lnTo>
                  <a:lnTo>
                    <a:pt x="1852" y="1112"/>
                  </a:lnTo>
                  <a:lnTo>
                    <a:pt x="1381" y="1347"/>
                  </a:lnTo>
                  <a:lnTo>
                    <a:pt x="910" y="1617"/>
                  </a:lnTo>
                  <a:lnTo>
                    <a:pt x="472" y="1920"/>
                  </a:lnTo>
                  <a:lnTo>
                    <a:pt x="1" y="2189"/>
                  </a:lnTo>
                  <a:lnTo>
                    <a:pt x="1" y="2458"/>
                  </a:lnTo>
                  <a:lnTo>
                    <a:pt x="573" y="2122"/>
                  </a:lnTo>
                  <a:lnTo>
                    <a:pt x="1179" y="1751"/>
                  </a:lnTo>
                  <a:lnTo>
                    <a:pt x="1819" y="1415"/>
                  </a:lnTo>
                  <a:lnTo>
                    <a:pt x="2189" y="1213"/>
                  </a:lnTo>
                  <a:lnTo>
                    <a:pt x="2560" y="1078"/>
                  </a:lnTo>
                  <a:lnTo>
                    <a:pt x="3368" y="809"/>
                  </a:lnTo>
                  <a:lnTo>
                    <a:pt x="4176" y="573"/>
                  </a:lnTo>
                  <a:lnTo>
                    <a:pt x="4984" y="405"/>
                  </a:lnTo>
                  <a:lnTo>
                    <a:pt x="5388" y="337"/>
                  </a:lnTo>
                  <a:lnTo>
                    <a:pt x="5792" y="304"/>
                  </a:lnTo>
                  <a:lnTo>
                    <a:pt x="6229" y="270"/>
                  </a:lnTo>
                  <a:lnTo>
                    <a:pt x="6633" y="236"/>
                  </a:lnTo>
                  <a:lnTo>
                    <a:pt x="7441" y="304"/>
                  </a:lnTo>
                  <a:lnTo>
                    <a:pt x="8249" y="405"/>
                  </a:lnTo>
                  <a:lnTo>
                    <a:pt x="9057" y="573"/>
                  </a:lnTo>
                  <a:lnTo>
                    <a:pt x="9832" y="809"/>
                  </a:lnTo>
                  <a:lnTo>
                    <a:pt x="10606" y="1112"/>
                  </a:lnTo>
                  <a:lnTo>
                    <a:pt x="11381" y="1448"/>
                  </a:lnTo>
                  <a:lnTo>
                    <a:pt x="11684" y="1583"/>
                  </a:lnTo>
                  <a:lnTo>
                    <a:pt x="11953" y="1751"/>
                  </a:lnTo>
                  <a:lnTo>
                    <a:pt x="12492" y="2122"/>
                  </a:lnTo>
                  <a:lnTo>
                    <a:pt x="12997" y="2559"/>
                  </a:lnTo>
                  <a:lnTo>
                    <a:pt x="13468" y="2997"/>
                  </a:lnTo>
                  <a:lnTo>
                    <a:pt x="14040" y="3502"/>
                  </a:lnTo>
                  <a:lnTo>
                    <a:pt x="14545" y="4041"/>
                  </a:lnTo>
                  <a:lnTo>
                    <a:pt x="15084" y="4613"/>
                  </a:lnTo>
                  <a:lnTo>
                    <a:pt x="15555" y="5185"/>
                  </a:lnTo>
                  <a:lnTo>
                    <a:pt x="15959" y="5791"/>
                  </a:lnTo>
                  <a:lnTo>
                    <a:pt x="16262" y="6431"/>
                  </a:lnTo>
                  <a:lnTo>
                    <a:pt x="16431" y="6734"/>
                  </a:lnTo>
                  <a:lnTo>
                    <a:pt x="16532" y="7071"/>
                  </a:lnTo>
                  <a:lnTo>
                    <a:pt x="16633" y="7408"/>
                  </a:lnTo>
                  <a:lnTo>
                    <a:pt x="16734" y="7778"/>
                  </a:lnTo>
                  <a:lnTo>
                    <a:pt x="16801" y="8182"/>
                  </a:lnTo>
                  <a:lnTo>
                    <a:pt x="16835" y="8620"/>
                  </a:lnTo>
                  <a:lnTo>
                    <a:pt x="16902" y="9461"/>
                  </a:lnTo>
                  <a:lnTo>
                    <a:pt x="16936" y="11212"/>
                  </a:lnTo>
                  <a:lnTo>
                    <a:pt x="16969" y="11953"/>
                  </a:lnTo>
                  <a:lnTo>
                    <a:pt x="16902" y="12727"/>
                  </a:lnTo>
                  <a:lnTo>
                    <a:pt x="16801" y="13468"/>
                  </a:lnTo>
                  <a:lnTo>
                    <a:pt x="16599" y="14208"/>
                  </a:lnTo>
                  <a:lnTo>
                    <a:pt x="16363" y="14915"/>
                  </a:lnTo>
                  <a:lnTo>
                    <a:pt x="16060" y="15589"/>
                  </a:lnTo>
                  <a:lnTo>
                    <a:pt x="15690" y="16229"/>
                  </a:lnTo>
                  <a:lnTo>
                    <a:pt x="15219" y="16868"/>
                  </a:lnTo>
                  <a:lnTo>
                    <a:pt x="14983" y="17138"/>
                  </a:lnTo>
                  <a:lnTo>
                    <a:pt x="14747" y="17373"/>
                  </a:lnTo>
                  <a:lnTo>
                    <a:pt x="14209" y="17878"/>
                  </a:lnTo>
                  <a:lnTo>
                    <a:pt x="13636" y="18316"/>
                  </a:lnTo>
                  <a:lnTo>
                    <a:pt x="13064" y="18754"/>
                  </a:lnTo>
                  <a:lnTo>
                    <a:pt x="12761" y="18989"/>
                  </a:lnTo>
                  <a:lnTo>
                    <a:pt x="12424" y="19191"/>
                  </a:lnTo>
                  <a:lnTo>
                    <a:pt x="12088" y="19360"/>
                  </a:lnTo>
                  <a:lnTo>
                    <a:pt x="11751" y="19528"/>
                  </a:lnTo>
                  <a:lnTo>
                    <a:pt x="11078" y="19797"/>
                  </a:lnTo>
                  <a:lnTo>
                    <a:pt x="10337" y="19999"/>
                  </a:lnTo>
                  <a:lnTo>
                    <a:pt x="8990" y="20370"/>
                  </a:lnTo>
                  <a:lnTo>
                    <a:pt x="8350" y="20538"/>
                  </a:lnTo>
                  <a:lnTo>
                    <a:pt x="7677" y="20673"/>
                  </a:lnTo>
                  <a:lnTo>
                    <a:pt x="7239" y="20740"/>
                  </a:lnTo>
                  <a:lnTo>
                    <a:pt x="6802" y="20774"/>
                  </a:lnTo>
                  <a:lnTo>
                    <a:pt x="5960" y="20774"/>
                  </a:lnTo>
                  <a:lnTo>
                    <a:pt x="5118" y="20706"/>
                  </a:lnTo>
                  <a:lnTo>
                    <a:pt x="4243" y="20605"/>
                  </a:lnTo>
                  <a:lnTo>
                    <a:pt x="3132" y="20437"/>
                  </a:lnTo>
                  <a:lnTo>
                    <a:pt x="2560" y="20302"/>
                  </a:lnTo>
                  <a:lnTo>
                    <a:pt x="2021" y="20134"/>
                  </a:lnTo>
                  <a:lnTo>
                    <a:pt x="1482" y="19966"/>
                  </a:lnTo>
                  <a:lnTo>
                    <a:pt x="943" y="19730"/>
                  </a:lnTo>
                  <a:lnTo>
                    <a:pt x="472" y="19461"/>
                  </a:lnTo>
                  <a:lnTo>
                    <a:pt x="1" y="19124"/>
                  </a:lnTo>
                  <a:lnTo>
                    <a:pt x="1" y="19461"/>
                  </a:lnTo>
                  <a:lnTo>
                    <a:pt x="304" y="19663"/>
                  </a:lnTo>
                  <a:lnTo>
                    <a:pt x="640" y="19865"/>
                  </a:lnTo>
                  <a:lnTo>
                    <a:pt x="943" y="20033"/>
                  </a:lnTo>
                  <a:lnTo>
                    <a:pt x="1314" y="20168"/>
                  </a:lnTo>
                  <a:lnTo>
                    <a:pt x="2021" y="20437"/>
                  </a:lnTo>
                  <a:lnTo>
                    <a:pt x="2728" y="20605"/>
                  </a:lnTo>
                  <a:lnTo>
                    <a:pt x="3401" y="20740"/>
                  </a:lnTo>
                  <a:lnTo>
                    <a:pt x="4108" y="20841"/>
                  </a:lnTo>
                  <a:lnTo>
                    <a:pt x="4782" y="20942"/>
                  </a:lnTo>
                  <a:lnTo>
                    <a:pt x="5455" y="21009"/>
                  </a:lnTo>
                  <a:lnTo>
                    <a:pt x="6835" y="21009"/>
                  </a:lnTo>
                  <a:lnTo>
                    <a:pt x="7509" y="20942"/>
                  </a:lnTo>
                  <a:lnTo>
                    <a:pt x="8216" y="20841"/>
                  </a:lnTo>
                  <a:lnTo>
                    <a:pt x="8855" y="20706"/>
                  </a:lnTo>
                  <a:lnTo>
                    <a:pt x="9529" y="20504"/>
                  </a:lnTo>
                  <a:lnTo>
                    <a:pt x="10808" y="20168"/>
                  </a:lnTo>
                  <a:lnTo>
                    <a:pt x="11145" y="20067"/>
                  </a:lnTo>
                  <a:lnTo>
                    <a:pt x="11482" y="19966"/>
                  </a:lnTo>
                  <a:lnTo>
                    <a:pt x="12054" y="19696"/>
                  </a:lnTo>
                  <a:lnTo>
                    <a:pt x="12626" y="19360"/>
                  </a:lnTo>
                  <a:lnTo>
                    <a:pt x="13199" y="18989"/>
                  </a:lnTo>
                  <a:lnTo>
                    <a:pt x="13704" y="18585"/>
                  </a:lnTo>
                  <a:lnTo>
                    <a:pt x="14209" y="18181"/>
                  </a:lnTo>
                  <a:lnTo>
                    <a:pt x="14680" y="17777"/>
                  </a:lnTo>
                  <a:lnTo>
                    <a:pt x="15118" y="17340"/>
                  </a:lnTo>
                  <a:lnTo>
                    <a:pt x="15522" y="16868"/>
                  </a:lnTo>
                  <a:lnTo>
                    <a:pt x="15892" y="16363"/>
                  </a:lnTo>
                  <a:lnTo>
                    <a:pt x="16229" y="15825"/>
                  </a:lnTo>
                  <a:lnTo>
                    <a:pt x="16532" y="15218"/>
                  </a:lnTo>
                  <a:lnTo>
                    <a:pt x="16767" y="14579"/>
                  </a:lnTo>
                  <a:lnTo>
                    <a:pt x="16969" y="13939"/>
                  </a:lnTo>
                  <a:lnTo>
                    <a:pt x="17070" y="13266"/>
                  </a:lnTo>
                  <a:lnTo>
                    <a:pt x="17171" y="12592"/>
                  </a:lnTo>
                  <a:lnTo>
                    <a:pt x="17205" y="11919"/>
                  </a:lnTo>
                  <a:lnTo>
                    <a:pt x="17205" y="11246"/>
                  </a:lnTo>
                  <a:lnTo>
                    <a:pt x="17171" y="10572"/>
                  </a:lnTo>
                  <a:lnTo>
                    <a:pt x="17104" y="9865"/>
                  </a:lnTo>
                  <a:lnTo>
                    <a:pt x="17037" y="8552"/>
                  </a:lnTo>
                  <a:lnTo>
                    <a:pt x="17003" y="7879"/>
                  </a:lnTo>
                  <a:lnTo>
                    <a:pt x="16936" y="7576"/>
                  </a:lnTo>
                  <a:lnTo>
                    <a:pt x="16868" y="7239"/>
                  </a:lnTo>
                  <a:lnTo>
                    <a:pt x="16767" y="6902"/>
                  </a:lnTo>
                  <a:lnTo>
                    <a:pt x="16633" y="6599"/>
                  </a:lnTo>
                  <a:lnTo>
                    <a:pt x="16363" y="5993"/>
                  </a:lnTo>
                  <a:lnTo>
                    <a:pt x="16027" y="5421"/>
                  </a:lnTo>
                  <a:lnTo>
                    <a:pt x="15623" y="4882"/>
                  </a:lnTo>
                  <a:lnTo>
                    <a:pt x="15219" y="4377"/>
                  </a:lnTo>
                  <a:lnTo>
                    <a:pt x="14781" y="3872"/>
                  </a:lnTo>
                  <a:lnTo>
                    <a:pt x="14343" y="3401"/>
                  </a:lnTo>
                  <a:lnTo>
                    <a:pt x="13872" y="2963"/>
                  </a:lnTo>
                  <a:lnTo>
                    <a:pt x="13367" y="2526"/>
                  </a:lnTo>
                  <a:lnTo>
                    <a:pt x="12862" y="2122"/>
                  </a:lnTo>
                  <a:lnTo>
                    <a:pt x="12323" y="1751"/>
                  </a:lnTo>
                  <a:lnTo>
                    <a:pt x="11785" y="1415"/>
                  </a:lnTo>
                  <a:lnTo>
                    <a:pt x="11212" y="1112"/>
                  </a:lnTo>
                  <a:lnTo>
                    <a:pt x="10640" y="842"/>
                  </a:lnTo>
                  <a:lnTo>
                    <a:pt x="10034" y="607"/>
                  </a:lnTo>
                  <a:lnTo>
                    <a:pt x="9428" y="405"/>
                  </a:lnTo>
                  <a:lnTo>
                    <a:pt x="8788" y="236"/>
                  </a:lnTo>
                  <a:lnTo>
                    <a:pt x="8148" y="102"/>
                  </a:lnTo>
                  <a:lnTo>
                    <a:pt x="7509" y="34"/>
                  </a:lnTo>
                  <a:lnTo>
                    <a:pt x="68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0" name="Google Shape;290;p3"/>
            <p:cNvSpPr/>
            <p:nvPr/>
          </p:nvSpPr>
          <p:spPr>
            <a:xfrm>
              <a:off x="-41" y="2426742"/>
              <a:ext cx="805103" cy="684556"/>
            </a:xfrm>
            <a:custGeom>
              <a:avLst/>
              <a:gdLst/>
              <a:ahLst/>
              <a:cxnLst/>
              <a:rect l="l" t="t" r="r" b="b"/>
              <a:pathLst>
                <a:path w="16196" h="13771" extrusionOk="0">
                  <a:moveTo>
                    <a:pt x="15185" y="6095"/>
                  </a:moveTo>
                  <a:lnTo>
                    <a:pt x="15454" y="6162"/>
                  </a:lnTo>
                  <a:lnTo>
                    <a:pt x="15555" y="6196"/>
                  </a:lnTo>
                  <a:lnTo>
                    <a:pt x="15656" y="6263"/>
                  </a:lnTo>
                  <a:lnTo>
                    <a:pt x="15757" y="6364"/>
                  </a:lnTo>
                  <a:lnTo>
                    <a:pt x="15858" y="6465"/>
                  </a:lnTo>
                  <a:lnTo>
                    <a:pt x="15926" y="6600"/>
                  </a:lnTo>
                  <a:lnTo>
                    <a:pt x="15959" y="6768"/>
                  </a:lnTo>
                  <a:lnTo>
                    <a:pt x="15993" y="6903"/>
                  </a:lnTo>
                  <a:lnTo>
                    <a:pt x="15993" y="7071"/>
                  </a:lnTo>
                  <a:lnTo>
                    <a:pt x="15926" y="7206"/>
                  </a:lnTo>
                  <a:lnTo>
                    <a:pt x="15892" y="7340"/>
                  </a:lnTo>
                  <a:lnTo>
                    <a:pt x="15791" y="7475"/>
                  </a:lnTo>
                  <a:lnTo>
                    <a:pt x="15690" y="7576"/>
                  </a:lnTo>
                  <a:lnTo>
                    <a:pt x="15421" y="7711"/>
                  </a:lnTo>
                  <a:lnTo>
                    <a:pt x="15118" y="7812"/>
                  </a:lnTo>
                  <a:lnTo>
                    <a:pt x="14781" y="7845"/>
                  </a:lnTo>
                  <a:lnTo>
                    <a:pt x="14411" y="7845"/>
                  </a:lnTo>
                  <a:lnTo>
                    <a:pt x="13704" y="7812"/>
                  </a:lnTo>
                  <a:lnTo>
                    <a:pt x="13064" y="7778"/>
                  </a:lnTo>
                  <a:lnTo>
                    <a:pt x="13064" y="7542"/>
                  </a:lnTo>
                  <a:lnTo>
                    <a:pt x="13064" y="7307"/>
                  </a:lnTo>
                  <a:lnTo>
                    <a:pt x="13098" y="6734"/>
                  </a:lnTo>
                  <a:lnTo>
                    <a:pt x="13098" y="6196"/>
                  </a:lnTo>
                  <a:lnTo>
                    <a:pt x="13535" y="6128"/>
                  </a:lnTo>
                  <a:lnTo>
                    <a:pt x="14007" y="6095"/>
                  </a:lnTo>
                  <a:close/>
                  <a:moveTo>
                    <a:pt x="6027" y="1"/>
                  </a:moveTo>
                  <a:lnTo>
                    <a:pt x="5354" y="68"/>
                  </a:lnTo>
                  <a:lnTo>
                    <a:pt x="4681" y="203"/>
                  </a:lnTo>
                  <a:lnTo>
                    <a:pt x="4041" y="405"/>
                  </a:lnTo>
                  <a:lnTo>
                    <a:pt x="3401" y="640"/>
                  </a:lnTo>
                  <a:lnTo>
                    <a:pt x="2829" y="943"/>
                  </a:lnTo>
                  <a:lnTo>
                    <a:pt x="2425" y="1213"/>
                  </a:lnTo>
                  <a:lnTo>
                    <a:pt x="2021" y="1482"/>
                  </a:lnTo>
                  <a:lnTo>
                    <a:pt x="1617" y="1819"/>
                  </a:lnTo>
                  <a:lnTo>
                    <a:pt x="1246" y="2189"/>
                  </a:lnTo>
                  <a:lnTo>
                    <a:pt x="876" y="2593"/>
                  </a:lnTo>
                  <a:lnTo>
                    <a:pt x="539" y="2997"/>
                  </a:lnTo>
                  <a:lnTo>
                    <a:pt x="236" y="3468"/>
                  </a:lnTo>
                  <a:lnTo>
                    <a:pt x="1" y="3906"/>
                  </a:lnTo>
                  <a:lnTo>
                    <a:pt x="1" y="4512"/>
                  </a:lnTo>
                  <a:lnTo>
                    <a:pt x="68" y="4243"/>
                  </a:lnTo>
                  <a:lnTo>
                    <a:pt x="203" y="4007"/>
                  </a:lnTo>
                  <a:lnTo>
                    <a:pt x="337" y="3738"/>
                  </a:lnTo>
                  <a:lnTo>
                    <a:pt x="472" y="3468"/>
                  </a:lnTo>
                  <a:lnTo>
                    <a:pt x="842" y="2963"/>
                  </a:lnTo>
                  <a:lnTo>
                    <a:pt x="1246" y="2492"/>
                  </a:lnTo>
                  <a:lnTo>
                    <a:pt x="1718" y="2054"/>
                  </a:lnTo>
                  <a:lnTo>
                    <a:pt x="2189" y="1684"/>
                  </a:lnTo>
                  <a:lnTo>
                    <a:pt x="2661" y="1314"/>
                  </a:lnTo>
                  <a:lnTo>
                    <a:pt x="3132" y="1044"/>
                  </a:lnTo>
                  <a:lnTo>
                    <a:pt x="3704" y="741"/>
                  </a:lnTo>
                  <a:lnTo>
                    <a:pt x="4310" y="539"/>
                  </a:lnTo>
                  <a:lnTo>
                    <a:pt x="4916" y="371"/>
                  </a:lnTo>
                  <a:lnTo>
                    <a:pt x="5556" y="270"/>
                  </a:lnTo>
                  <a:lnTo>
                    <a:pt x="6229" y="236"/>
                  </a:lnTo>
                  <a:lnTo>
                    <a:pt x="6869" y="236"/>
                  </a:lnTo>
                  <a:lnTo>
                    <a:pt x="7509" y="304"/>
                  </a:lnTo>
                  <a:lnTo>
                    <a:pt x="8148" y="438"/>
                  </a:lnTo>
                  <a:lnTo>
                    <a:pt x="8687" y="607"/>
                  </a:lnTo>
                  <a:lnTo>
                    <a:pt x="9192" y="809"/>
                  </a:lnTo>
                  <a:lnTo>
                    <a:pt x="9697" y="1078"/>
                  </a:lnTo>
                  <a:lnTo>
                    <a:pt x="10168" y="1381"/>
                  </a:lnTo>
                  <a:lnTo>
                    <a:pt x="10606" y="1751"/>
                  </a:lnTo>
                  <a:lnTo>
                    <a:pt x="11010" y="2122"/>
                  </a:lnTo>
                  <a:lnTo>
                    <a:pt x="11381" y="2559"/>
                  </a:lnTo>
                  <a:lnTo>
                    <a:pt x="11751" y="2997"/>
                  </a:lnTo>
                  <a:lnTo>
                    <a:pt x="12054" y="3536"/>
                  </a:lnTo>
                  <a:lnTo>
                    <a:pt x="12323" y="4075"/>
                  </a:lnTo>
                  <a:lnTo>
                    <a:pt x="12525" y="4647"/>
                  </a:lnTo>
                  <a:lnTo>
                    <a:pt x="12694" y="5219"/>
                  </a:lnTo>
                  <a:lnTo>
                    <a:pt x="12761" y="5792"/>
                  </a:lnTo>
                  <a:lnTo>
                    <a:pt x="12828" y="6398"/>
                  </a:lnTo>
                  <a:lnTo>
                    <a:pt x="12828" y="7004"/>
                  </a:lnTo>
                  <a:lnTo>
                    <a:pt x="12795" y="7610"/>
                  </a:lnTo>
                  <a:lnTo>
                    <a:pt x="12795" y="7677"/>
                  </a:lnTo>
                  <a:lnTo>
                    <a:pt x="12862" y="7711"/>
                  </a:lnTo>
                  <a:lnTo>
                    <a:pt x="12862" y="7778"/>
                  </a:lnTo>
                  <a:lnTo>
                    <a:pt x="12828" y="7845"/>
                  </a:lnTo>
                  <a:lnTo>
                    <a:pt x="12828" y="7913"/>
                  </a:lnTo>
                  <a:lnTo>
                    <a:pt x="12761" y="8384"/>
                  </a:lnTo>
                  <a:lnTo>
                    <a:pt x="12626" y="8822"/>
                  </a:lnTo>
                  <a:lnTo>
                    <a:pt x="12357" y="9663"/>
                  </a:lnTo>
                  <a:lnTo>
                    <a:pt x="12256" y="9966"/>
                  </a:lnTo>
                  <a:lnTo>
                    <a:pt x="12088" y="10269"/>
                  </a:lnTo>
                  <a:lnTo>
                    <a:pt x="11953" y="10572"/>
                  </a:lnTo>
                  <a:lnTo>
                    <a:pt x="11751" y="10842"/>
                  </a:lnTo>
                  <a:lnTo>
                    <a:pt x="11313" y="11380"/>
                  </a:lnTo>
                  <a:lnTo>
                    <a:pt x="10842" y="11852"/>
                  </a:lnTo>
                  <a:lnTo>
                    <a:pt x="10572" y="12088"/>
                  </a:lnTo>
                  <a:lnTo>
                    <a:pt x="10269" y="12323"/>
                  </a:lnTo>
                  <a:lnTo>
                    <a:pt x="10000" y="12525"/>
                  </a:lnTo>
                  <a:lnTo>
                    <a:pt x="9697" y="12694"/>
                  </a:lnTo>
                  <a:lnTo>
                    <a:pt x="9091" y="12963"/>
                  </a:lnTo>
                  <a:lnTo>
                    <a:pt x="8519" y="13165"/>
                  </a:lnTo>
                  <a:lnTo>
                    <a:pt x="7946" y="13300"/>
                  </a:lnTo>
                  <a:lnTo>
                    <a:pt x="7408" y="13401"/>
                  </a:lnTo>
                  <a:lnTo>
                    <a:pt x="6465" y="13535"/>
                  </a:lnTo>
                  <a:lnTo>
                    <a:pt x="5320" y="13535"/>
                  </a:lnTo>
                  <a:lnTo>
                    <a:pt x="4748" y="13434"/>
                  </a:lnTo>
                  <a:lnTo>
                    <a:pt x="4209" y="13333"/>
                  </a:lnTo>
                  <a:lnTo>
                    <a:pt x="3704" y="13131"/>
                  </a:lnTo>
                  <a:lnTo>
                    <a:pt x="3166" y="12929"/>
                  </a:lnTo>
                  <a:lnTo>
                    <a:pt x="2661" y="12660"/>
                  </a:lnTo>
                  <a:lnTo>
                    <a:pt x="2189" y="12357"/>
                  </a:lnTo>
                  <a:lnTo>
                    <a:pt x="1617" y="11953"/>
                  </a:lnTo>
                  <a:lnTo>
                    <a:pt x="977" y="11481"/>
                  </a:lnTo>
                  <a:lnTo>
                    <a:pt x="674" y="11212"/>
                  </a:lnTo>
                  <a:lnTo>
                    <a:pt x="371" y="10909"/>
                  </a:lnTo>
                  <a:lnTo>
                    <a:pt x="169" y="10606"/>
                  </a:lnTo>
                  <a:lnTo>
                    <a:pt x="1" y="10303"/>
                  </a:lnTo>
                  <a:lnTo>
                    <a:pt x="1" y="10774"/>
                  </a:lnTo>
                  <a:lnTo>
                    <a:pt x="169" y="11010"/>
                  </a:lnTo>
                  <a:lnTo>
                    <a:pt x="371" y="11212"/>
                  </a:lnTo>
                  <a:lnTo>
                    <a:pt x="809" y="11616"/>
                  </a:lnTo>
                  <a:lnTo>
                    <a:pt x="1280" y="11987"/>
                  </a:lnTo>
                  <a:lnTo>
                    <a:pt x="1684" y="12290"/>
                  </a:lnTo>
                  <a:lnTo>
                    <a:pt x="2256" y="12660"/>
                  </a:lnTo>
                  <a:lnTo>
                    <a:pt x="2795" y="12963"/>
                  </a:lnTo>
                  <a:lnTo>
                    <a:pt x="3368" y="13232"/>
                  </a:lnTo>
                  <a:lnTo>
                    <a:pt x="3940" y="13468"/>
                  </a:lnTo>
                  <a:lnTo>
                    <a:pt x="4546" y="13636"/>
                  </a:lnTo>
                  <a:lnTo>
                    <a:pt x="5152" y="13737"/>
                  </a:lnTo>
                  <a:lnTo>
                    <a:pt x="5792" y="13771"/>
                  </a:lnTo>
                  <a:lnTo>
                    <a:pt x="6465" y="13737"/>
                  </a:lnTo>
                  <a:lnTo>
                    <a:pt x="6970" y="13704"/>
                  </a:lnTo>
                  <a:lnTo>
                    <a:pt x="7542" y="13636"/>
                  </a:lnTo>
                  <a:lnTo>
                    <a:pt x="8115" y="13502"/>
                  </a:lnTo>
                  <a:lnTo>
                    <a:pt x="8687" y="13333"/>
                  </a:lnTo>
                  <a:lnTo>
                    <a:pt x="9293" y="13098"/>
                  </a:lnTo>
                  <a:lnTo>
                    <a:pt x="9933" y="12795"/>
                  </a:lnTo>
                  <a:lnTo>
                    <a:pt x="10236" y="12626"/>
                  </a:lnTo>
                  <a:lnTo>
                    <a:pt x="10539" y="12391"/>
                  </a:lnTo>
                  <a:lnTo>
                    <a:pt x="10842" y="12155"/>
                  </a:lnTo>
                  <a:lnTo>
                    <a:pt x="11145" y="11886"/>
                  </a:lnTo>
                  <a:lnTo>
                    <a:pt x="11583" y="11414"/>
                  </a:lnTo>
                  <a:lnTo>
                    <a:pt x="11987" y="10875"/>
                  </a:lnTo>
                  <a:lnTo>
                    <a:pt x="12323" y="10303"/>
                  </a:lnTo>
                  <a:lnTo>
                    <a:pt x="12458" y="10000"/>
                  </a:lnTo>
                  <a:lnTo>
                    <a:pt x="12559" y="9697"/>
                  </a:lnTo>
                  <a:lnTo>
                    <a:pt x="12660" y="9360"/>
                  </a:lnTo>
                  <a:lnTo>
                    <a:pt x="12761" y="9024"/>
                  </a:lnTo>
                  <a:lnTo>
                    <a:pt x="12929" y="8317"/>
                  </a:lnTo>
                  <a:lnTo>
                    <a:pt x="13030" y="7980"/>
                  </a:lnTo>
                  <a:lnTo>
                    <a:pt x="13872" y="8047"/>
                  </a:lnTo>
                  <a:lnTo>
                    <a:pt x="14815" y="8047"/>
                  </a:lnTo>
                  <a:lnTo>
                    <a:pt x="15252" y="7980"/>
                  </a:lnTo>
                  <a:lnTo>
                    <a:pt x="15454" y="7913"/>
                  </a:lnTo>
                  <a:lnTo>
                    <a:pt x="15656" y="7845"/>
                  </a:lnTo>
                  <a:lnTo>
                    <a:pt x="15825" y="7711"/>
                  </a:lnTo>
                  <a:lnTo>
                    <a:pt x="15959" y="7576"/>
                  </a:lnTo>
                  <a:lnTo>
                    <a:pt x="16060" y="7408"/>
                  </a:lnTo>
                  <a:lnTo>
                    <a:pt x="16161" y="7239"/>
                  </a:lnTo>
                  <a:lnTo>
                    <a:pt x="16195" y="7004"/>
                  </a:lnTo>
                  <a:lnTo>
                    <a:pt x="16195" y="6768"/>
                  </a:lnTo>
                  <a:lnTo>
                    <a:pt x="16161" y="6566"/>
                  </a:lnTo>
                  <a:lnTo>
                    <a:pt x="16060" y="6398"/>
                  </a:lnTo>
                  <a:lnTo>
                    <a:pt x="15926" y="6229"/>
                  </a:lnTo>
                  <a:lnTo>
                    <a:pt x="15757" y="6061"/>
                  </a:lnTo>
                  <a:lnTo>
                    <a:pt x="15589" y="5960"/>
                  </a:lnTo>
                  <a:lnTo>
                    <a:pt x="15353" y="5893"/>
                  </a:lnTo>
                  <a:lnTo>
                    <a:pt x="15084" y="5859"/>
                  </a:lnTo>
                  <a:lnTo>
                    <a:pt x="14781" y="5859"/>
                  </a:lnTo>
                  <a:lnTo>
                    <a:pt x="14175" y="5926"/>
                  </a:lnTo>
                  <a:lnTo>
                    <a:pt x="13367" y="5926"/>
                  </a:lnTo>
                  <a:lnTo>
                    <a:pt x="13098" y="5994"/>
                  </a:lnTo>
                  <a:lnTo>
                    <a:pt x="13030" y="5489"/>
                  </a:lnTo>
                  <a:lnTo>
                    <a:pt x="12929" y="4984"/>
                  </a:lnTo>
                  <a:lnTo>
                    <a:pt x="12761" y="4512"/>
                  </a:lnTo>
                  <a:lnTo>
                    <a:pt x="12593" y="4041"/>
                  </a:lnTo>
                  <a:lnTo>
                    <a:pt x="12357" y="3570"/>
                  </a:lnTo>
                  <a:lnTo>
                    <a:pt x="12088" y="3132"/>
                  </a:lnTo>
                  <a:lnTo>
                    <a:pt x="11818" y="2694"/>
                  </a:lnTo>
                  <a:lnTo>
                    <a:pt x="11482" y="2324"/>
                  </a:lnTo>
                  <a:lnTo>
                    <a:pt x="11145" y="1920"/>
                  </a:lnTo>
                  <a:lnTo>
                    <a:pt x="10741" y="1583"/>
                  </a:lnTo>
                  <a:lnTo>
                    <a:pt x="10337" y="1280"/>
                  </a:lnTo>
                  <a:lnTo>
                    <a:pt x="9933" y="977"/>
                  </a:lnTo>
                  <a:lnTo>
                    <a:pt x="9461" y="708"/>
                  </a:lnTo>
                  <a:lnTo>
                    <a:pt x="8990" y="506"/>
                  </a:lnTo>
                  <a:lnTo>
                    <a:pt x="8519" y="304"/>
                  </a:lnTo>
                  <a:lnTo>
                    <a:pt x="8014" y="169"/>
                  </a:lnTo>
                  <a:lnTo>
                    <a:pt x="7374" y="68"/>
                  </a:lnTo>
                  <a:lnTo>
                    <a:pt x="67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91" name="Google Shape;291;p3"/>
          <p:cNvGrpSpPr/>
          <p:nvPr/>
        </p:nvGrpSpPr>
        <p:grpSpPr>
          <a:xfrm>
            <a:off x="4899221" y="56867"/>
            <a:ext cx="1032676" cy="866992"/>
            <a:chOff x="3554771" y="56867"/>
            <a:chExt cx="1032676" cy="866992"/>
          </a:xfrm>
        </p:grpSpPr>
        <p:sp>
          <p:nvSpPr>
            <p:cNvPr id="292" name="Google Shape;292;p3"/>
            <p:cNvSpPr/>
            <p:nvPr/>
          </p:nvSpPr>
          <p:spPr>
            <a:xfrm>
              <a:off x="4348093" y="788251"/>
              <a:ext cx="13422" cy="28534"/>
            </a:xfrm>
            <a:custGeom>
              <a:avLst/>
              <a:gdLst/>
              <a:ahLst/>
              <a:cxnLst/>
              <a:rect l="l" t="t" r="r" b="b"/>
              <a:pathLst>
                <a:path w="270" h="574" extrusionOk="0">
                  <a:moveTo>
                    <a:pt x="169" y="1"/>
                  </a:moveTo>
                  <a:lnTo>
                    <a:pt x="135" y="34"/>
                  </a:lnTo>
                  <a:lnTo>
                    <a:pt x="34" y="236"/>
                  </a:lnTo>
                  <a:lnTo>
                    <a:pt x="0" y="472"/>
                  </a:lnTo>
                  <a:lnTo>
                    <a:pt x="34" y="573"/>
                  </a:lnTo>
                  <a:lnTo>
                    <a:pt x="169" y="573"/>
                  </a:lnTo>
                  <a:lnTo>
                    <a:pt x="202" y="472"/>
                  </a:lnTo>
                  <a:lnTo>
                    <a:pt x="236" y="304"/>
                  </a:lnTo>
                  <a:lnTo>
                    <a:pt x="270" y="102"/>
                  </a:lnTo>
                  <a:lnTo>
                    <a:pt x="270" y="34"/>
                  </a:lnTo>
                  <a:lnTo>
                    <a:pt x="23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3" name="Google Shape;293;p3"/>
            <p:cNvSpPr/>
            <p:nvPr/>
          </p:nvSpPr>
          <p:spPr>
            <a:xfrm>
              <a:off x="4331341" y="830106"/>
              <a:ext cx="16802" cy="33505"/>
            </a:xfrm>
            <a:custGeom>
              <a:avLst/>
              <a:gdLst/>
              <a:ahLst/>
              <a:cxnLst/>
              <a:rect l="l" t="t" r="r" b="b"/>
              <a:pathLst>
                <a:path w="338" h="674" extrusionOk="0">
                  <a:moveTo>
                    <a:pt x="236" y="0"/>
                  </a:moveTo>
                  <a:lnTo>
                    <a:pt x="203" y="34"/>
                  </a:lnTo>
                  <a:lnTo>
                    <a:pt x="102" y="303"/>
                  </a:lnTo>
                  <a:lnTo>
                    <a:pt x="1" y="573"/>
                  </a:lnTo>
                  <a:lnTo>
                    <a:pt x="1" y="606"/>
                  </a:lnTo>
                  <a:lnTo>
                    <a:pt x="34" y="674"/>
                  </a:lnTo>
                  <a:lnTo>
                    <a:pt x="102" y="674"/>
                  </a:lnTo>
                  <a:lnTo>
                    <a:pt x="169" y="640"/>
                  </a:lnTo>
                  <a:lnTo>
                    <a:pt x="236" y="539"/>
                  </a:lnTo>
                  <a:lnTo>
                    <a:pt x="304" y="404"/>
                  </a:lnTo>
                  <a:lnTo>
                    <a:pt x="337" y="236"/>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4" name="Google Shape;294;p3"/>
            <p:cNvSpPr/>
            <p:nvPr/>
          </p:nvSpPr>
          <p:spPr>
            <a:xfrm>
              <a:off x="4363155" y="741374"/>
              <a:ext cx="15112" cy="26843"/>
            </a:xfrm>
            <a:custGeom>
              <a:avLst/>
              <a:gdLst/>
              <a:ahLst/>
              <a:cxnLst/>
              <a:rect l="l" t="t" r="r" b="b"/>
              <a:pathLst>
                <a:path w="304" h="540" extrusionOk="0">
                  <a:moveTo>
                    <a:pt x="202" y="1"/>
                  </a:moveTo>
                  <a:lnTo>
                    <a:pt x="135" y="35"/>
                  </a:lnTo>
                  <a:lnTo>
                    <a:pt x="34" y="237"/>
                  </a:lnTo>
                  <a:lnTo>
                    <a:pt x="0" y="439"/>
                  </a:lnTo>
                  <a:lnTo>
                    <a:pt x="34" y="506"/>
                  </a:lnTo>
                  <a:lnTo>
                    <a:pt x="135" y="540"/>
                  </a:lnTo>
                  <a:lnTo>
                    <a:pt x="202" y="506"/>
                  </a:lnTo>
                  <a:lnTo>
                    <a:pt x="236" y="439"/>
                  </a:lnTo>
                  <a:lnTo>
                    <a:pt x="270" y="270"/>
                  </a:lnTo>
                  <a:lnTo>
                    <a:pt x="303" y="102"/>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5" name="Google Shape;295;p3"/>
            <p:cNvSpPr/>
            <p:nvPr/>
          </p:nvSpPr>
          <p:spPr>
            <a:xfrm>
              <a:off x="4376527" y="699568"/>
              <a:ext cx="16802" cy="26794"/>
            </a:xfrm>
            <a:custGeom>
              <a:avLst/>
              <a:gdLst/>
              <a:ahLst/>
              <a:cxnLst/>
              <a:rect l="l" t="t" r="r" b="b"/>
              <a:pathLst>
                <a:path w="338" h="539" extrusionOk="0">
                  <a:moveTo>
                    <a:pt x="236" y="0"/>
                  </a:moveTo>
                  <a:lnTo>
                    <a:pt x="203" y="34"/>
                  </a:lnTo>
                  <a:lnTo>
                    <a:pt x="68" y="202"/>
                  </a:lnTo>
                  <a:lnTo>
                    <a:pt x="34" y="303"/>
                  </a:lnTo>
                  <a:lnTo>
                    <a:pt x="1" y="438"/>
                  </a:lnTo>
                  <a:lnTo>
                    <a:pt x="34" y="505"/>
                  </a:lnTo>
                  <a:lnTo>
                    <a:pt x="135" y="539"/>
                  </a:lnTo>
                  <a:lnTo>
                    <a:pt x="203" y="505"/>
                  </a:lnTo>
                  <a:lnTo>
                    <a:pt x="236" y="438"/>
                  </a:lnTo>
                  <a:lnTo>
                    <a:pt x="270" y="270"/>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6" name="Google Shape;296;p3"/>
            <p:cNvSpPr/>
            <p:nvPr/>
          </p:nvSpPr>
          <p:spPr>
            <a:xfrm>
              <a:off x="4394920" y="662733"/>
              <a:ext cx="15112" cy="23463"/>
            </a:xfrm>
            <a:custGeom>
              <a:avLst/>
              <a:gdLst/>
              <a:ahLst/>
              <a:cxnLst/>
              <a:rect l="l" t="t" r="r" b="b"/>
              <a:pathLst>
                <a:path w="304" h="472" extrusionOk="0">
                  <a:moveTo>
                    <a:pt x="169" y="1"/>
                  </a:moveTo>
                  <a:lnTo>
                    <a:pt x="102" y="34"/>
                  </a:lnTo>
                  <a:lnTo>
                    <a:pt x="35" y="203"/>
                  </a:lnTo>
                  <a:lnTo>
                    <a:pt x="1" y="304"/>
                  </a:lnTo>
                  <a:lnTo>
                    <a:pt x="35" y="405"/>
                  </a:lnTo>
                  <a:lnTo>
                    <a:pt x="68" y="438"/>
                  </a:lnTo>
                  <a:lnTo>
                    <a:pt x="102" y="472"/>
                  </a:lnTo>
                  <a:lnTo>
                    <a:pt x="169" y="438"/>
                  </a:lnTo>
                  <a:lnTo>
                    <a:pt x="203" y="405"/>
                  </a:lnTo>
                  <a:lnTo>
                    <a:pt x="237" y="270"/>
                  </a:lnTo>
                  <a:lnTo>
                    <a:pt x="304" y="102"/>
                  </a:lnTo>
                  <a:lnTo>
                    <a:pt x="304" y="34"/>
                  </a:lnTo>
                  <a:lnTo>
                    <a:pt x="23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7" name="Google Shape;297;p3"/>
            <p:cNvSpPr/>
            <p:nvPr/>
          </p:nvSpPr>
          <p:spPr>
            <a:xfrm>
              <a:off x="3626751" y="592443"/>
              <a:ext cx="11781" cy="28484"/>
            </a:xfrm>
            <a:custGeom>
              <a:avLst/>
              <a:gdLst/>
              <a:ahLst/>
              <a:cxnLst/>
              <a:rect l="l" t="t" r="r" b="b"/>
              <a:pathLst>
                <a:path w="237" h="573" extrusionOk="0">
                  <a:moveTo>
                    <a:pt x="135" y="0"/>
                  </a:moveTo>
                  <a:lnTo>
                    <a:pt x="101" y="34"/>
                  </a:lnTo>
                  <a:lnTo>
                    <a:pt x="0" y="236"/>
                  </a:lnTo>
                  <a:lnTo>
                    <a:pt x="0" y="371"/>
                  </a:lnTo>
                  <a:lnTo>
                    <a:pt x="0" y="506"/>
                  </a:lnTo>
                  <a:lnTo>
                    <a:pt x="34" y="539"/>
                  </a:lnTo>
                  <a:lnTo>
                    <a:pt x="68" y="573"/>
                  </a:lnTo>
                  <a:lnTo>
                    <a:pt x="101" y="539"/>
                  </a:lnTo>
                  <a:lnTo>
                    <a:pt x="169" y="506"/>
                  </a:lnTo>
                  <a:lnTo>
                    <a:pt x="169" y="438"/>
                  </a:lnTo>
                  <a:lnTo>
                    <a:pt x="202" y="337"/>
                  </a:lnTo>
                  <a:lnTo>
                    <a:pt x="236" y="101"/>
                  </a:lnTo>
                  <a:lnTo>
                    <a:pt x="236" y="34"/>
                  </a:lnTo>
                  <a:lnTo>
                    <a:pt x="2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8" name="Google Shape;298;p3"/>
            <p:cNvSpPr/>
            <p:nvPr/>
          </p:nvSpPr>
          <p:spPr>
            <a:xfrm>
              <a:off x="3645144" y="537215"/>
              <a:ext cx="16802" cy="33505"/>
            </a:xfrm>
            <a:custGeom>
              <a:avLst/>
              <a:gdLst/>
              <a:ahLst/>
              <a:cxnLst/>
              <a:rect l="l" t="t" r="r" b="b"/>
              <a:pathLst>
                <a:path w="338" h="674" extrusionOk="0">
                  <a:moveTo>
                    <a:pt x="236" y="0"/>
                  </a:moveTo>
                  <a:lnTo>
                    <a:pt x="203" y="34"/>
                  </a:lnTo>
                  <a:lnTo>
                    <a:pt x="102" y="169"/>
                  </a:lnTo>
                  <a:lnTo>
                    <a:pt x="68" y="303"/>
                  </a:lnTo>
                  <a:lnTo>
                    <a:pt x="34" y="472"/>
                  </a:lnTo>
                  <a:lnTo>
                    <a:pt x="1" y="539"/>
                  </a:lnTo>
                  <a:lnTo>
                    <a:pt x="34" y="606"/>
                  </a:lnTo>
                  <a:lnTo>
                    <a:pt x="68" y="674"/>
                  </a:lnTo>
                  <a:lnTo>
                    <a:pt x="169" y="674"/>
                  </a:lnTo>
                  <a:lnTo>
                    <a:pt x="203" y="606"/>
                  </a:lnTo>
                  <a:lnTo>
                    <a:pt x="203" y="505"/>
                  </a:lnTo>
                  <a:lnTo>
                    <a:pt x="236" y="404"/>
                  </a:lnTo>
                  <a:lnTo>
                    <a:pt x="304" y="135"/>
                  </a:lnTo>
                  <a:lnTo>
                    <a:pt x="337" y="68"/>
                  </a:lnTo>
                  <a:lnTo>
                    <a:pt x="304"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9" name="Google Shape;299;p3"/>
            <p:cNvSpPr/>
            <p:nvPr/>
          </p:nvSpPr>
          <p:spPr>
            <a:xfrm>
              <a:off x="3554771" y="56867"/>
              <a:ext cx="1032676" cy="866992"/>
            </a:xfrm>
            <a:custGeom>
              <a:avLst/>
              <a:gdLst/>
              <a:ahLst/>
              <a:cxnLst/>
              <a:rect l="l" t="t" r="r" b="b"/>
              <a:pathLst>
                <a:path w="20774" h="17441" extrusionOk="0">
                  <a:moveTo>
                    <a:pt x="5522" y="674"/>
                  </a:moveTo>
                  <a:lnTo>
                    <a:pt x="7239" y="1044"/>
                  </a:lnTo>
                  <a:lnTo>
                    <a:pt x="8956" y="1482"/>
                  </a:lnTo>
                  <a:lnTo>
                    <a:pt x="9832" y="1684"/>
                  </a:lnTo>
                  <a:lnTo>
                    <a:pt x="10673" y="1920"/>
                  </a:lnTo>
                  <a:lnTo>
                    <a:pt x="11515" y="2189"/>
                  </a:lnTo>
                  <a:lnTo>
                    <a:pt x="12357" y="2492"/>
                  </a:lnTo>
                  <a:lnTo>
                    <a:pt x="14310" y="3233"/>
                  </a:lnTo>
                  <a:lnTo>
                    <a:pt x="15286" y="3570"/>
                  </a:lnTo>
                  <a:lnTo>
                    <a:pt x="16296" y="3873"/>
                  </a:lnTo>
                  <a:lnTo>
                    <a:pt x="17474" y="4176"/>
                  </a:lnTo>
                  <a:lnTo>
                    <a:pt x="18653" y="4512"/>
                  </a:lnTo>
                  <a:lnTo>
                    <a:pt x="18518" y="4984"/>
                  </a:lnTo>
                  <a:lnTo>
                    <a:pt x="18451" y="5455"/>
                  </a:lnTo>
                  <a:lnTo>
                    <a:pt x="18350" y="6398"/>
                  </a:lnTo>
                  <a:lnTo>
                    <a:pt x="18316" y="6633"/>
                  </a:lnTo>
                  <a:lnTo>
                    <a:pt x="18249" y="6869"/>
                  </a:lnTo>
                  <a:lnTo>
                    <a:pt x="18047" y="7307"/>
                  </a:lnTo>
                  <a:lnTo>
                    <a:pt x="17845" y="7744"/>
                  </a:lnTo>
                  <a:lnTo>
                    <a:pt x="17777" y="7980"/>
                  </a:lnTo>
                  <a:lnTo>
                    <a:pt x="17744" y="8216"/>
                  </a:lnTo>
                  <a:lnTo>
                    <a:pt x="16161" y="7610"/>
                  </a:lnTo>
                  <a:lnTo>
                    <a:pt x="15353" y="7307"/>
                  </a:lnTo>
                  <a:lnTo>
                    <a:pt x="14545" y="7037"/>
                  </a:lnTo>
                  <a:lnTo>
                    <a:pt x="13603" y="6768"/>
                  </a:lnTo>
                  <a:lnTo>
                    <a:pt x="12660" y="6499"/>
                  </a:lnTo>
                  <a:lnTo>
                    <a:pt x="10774" y="5960"/>
                  </a:lnTo>
                  <a:lnTo>
                    <a:pt x="9091" y="5489"/>
                  </a:lnTo>
                  <a:lnTo>
                    <a:pt x="8249" y="5287"/>
                  </a:lnTo>
                  <a:lnTo>
                    <a:pt x="7374" y="5118"/>
                  </a:lnTo>
                  <a:lnTo>
                    <a:pt x="6600" y="4950"/>
                  </a:lnTo>
                  <a:lnTo>
                    <a:pt x="5859" y="4782"/>
                  </a:lnTo>
                  <a:lnTo>
                    <a:pt x="5118" y="4546"/>
                  </a:lnTo>
                  <a:lnTo>
                    <a:pt x="4377" y="4243"/>
                  </a:lnTo>
                  <a:lnTo>
                    <a:pt x="4680" y="3300"/>
                  </a:lnTo>
                  <a:lnTo>
                    <a:pt x="4815" y="2829"/>
                  </a:lnTo>
                  <a:lnTo>
                    <a:pt x="5017" y="2357"/>
                  </a:lnTo>
                  <a:lnTo>
                    <a:pt x="5320" y="1549"/>
                  </a:lnTo>
                  <a:lnTo>
                    <a:pt x="5455" y="1112"/>
                  </a:lnTo>
                  <a:lnTo>
                    <a:pt x="5522" y="674"/>
                  </a:lnTo>
                  <a:close/>
                  <a:moveTo>
                    <a:pt x="3940" y="270"/>
                  </a:moveTo>
                  <a:lnTo>
                    <a:pt x="4916" y="506"/>
                  </a:lnTo>
                  <a:lnTo>
                    <a:pt x="4916" y="539"/>
                  </a:lnTo>
                  <a:lnTo>
                    <a:pt x="4883" y="539"/>
                  </a:lnTo>
                  <a:lnTo>
                    <a:pt x="4883" y="607"/>
                  </a:lnTo>
                  <a:lnTo>
                    <a:pt x="4815" y="775"/>
                  </a:lnTo>
                  <a:lnTo>
                    <a:pt x="4782" y="876"/>
                  </a:lnTo>
                  <a:lnTo>
                    <a:pt x="4748" y="977"/>
                  </a:lnTo>
                  <a:lnTo>
                    <a:pt x="4782" y="1011"/>
                  </a:lnTo>
                  <a:lnTo>
                    <a:pt x="4815" y="1044"/>
                  </a:lnTo>
                  <a:lnTo>
                    <a:pt x="4916" y="1044"/>
                  </a:lnTo>
                  <a:lnTo>
                    <a:pt x="4950" y="943"/>
                  </a:lnTo>
                  <a:lnTo>
                    <a:pt x="4984" y="842"/>
                  </a:lnTo>
                  <a:lnTo>
                    <a:pt x="5051" y="640"/>
                  </a:lnTo>
                  <a:lnTo>
                    <a:pt x="5051" y="573"/>
                  </a:lnTo>
                  <a:lnTo>
                    <a:pt x="5051" y="539"/>
                  </a:lnTo>
                  <a:lnTo>
                    <a:pt x="5320" y="607"/>
                  </a:lnTo>
                  <a:lnTo>
                    <a:pt x="5186" y="1112"/>
                  </a:lnTo>
                  <a:lnTo>
                    <a:pt x="5051" y="1583"/>
                  </a:lnTo>
                  <a:lnTo>
                    <a:pt x="4680" y="2526"/>
                  </a:lnTo>
                  <a:lnTo>
                    <a:pt x="4512" y="2964"/>
                  </a:lnTo>
                  <a:lnTo>
                    <a:pt x="4344" y="3435"/>
                  </a:lnTo>
                  <a:lnTo>
                    <a:pt x="4209" y="3906"/>
                  </a:lnTo>
                  <a:lnTo>
                    <a:pt x="4209" y="4142"/>
                  </a:lnTo>
                  <a:lnTo>
                    <a:pt x="4175" y="4378"/>
                  </a:lnTo>
                  <a:lnTo>
                    <a:pt x="4209" y="4411"/>
                  </a:lnTo>
                  <a:lnTo>
                    <a:pt x="4243" y="4445"/>
                  </a:lnTo>
                  <a:lnTo>
                    <a:pt x="4310" y="4445"/>
                  </a:lnTo>
                  <a:lnTo>
                    <a:pt x="4579" y="4613"/>
                  </a:lnTo>
                  <a:lnTo>
                    <a:pt x="4849" y="4748"/>
                  </a:lnTo>
                  <a:lnTo>
                    <a:pt x="5152" y="4883"/>
                  </a:lnTo>
                  <a:lnTo>
                    <a:pt x="5455" y="4950"/>
                  </a:lnTo>
                  <a:lnTo>
                    <a:pt x="6128" y="5118"/>
                  </a:lnTo>
                  <a:lnTo>
                    <a:pt x="6734" y="5219"/>
                  </a:lnTo>
                  <a:lnTo>
                    <a:pt x="8485" y="5623"/>
                  </a:lnTo>
                  <a:lnTo>
                    <a:pt x="10202" y="6061"/>
                  </a:lnTo>
                  <a:lnTo>
                    <a:pt x="14242" y="7206"/>
                  </a:lnTo>
                  <a:lnTo>
                    <a:pt x="15151" y="7475"/>
                  </a:lnTo>
                  <a:lnTo>
                    <a:pt x="16060" y="7812"/>
                  </a:lnTo>
                  <a:lnTo>
                    <a:pt x="17845" y="8485"/>
                  </a:lnTo>
                  <a:lnTo>
                    <a:pt x="17912" y="8485"/>
                  </a:lnTo>
                  <a:lnTo>
                    <a:pt x="17946" y="8451"/>
                  </a:lnTo>
                  <a:lnTo>
                    <a:pt x="17979" y="8418"/>
                  </a:lnTo>
                  <a:lnTo>
                    <a:pt x="17979" y="8350"/>
                  </a:lnTo>
                  <a:lnTo>
                    <a:pt x="17979" y="8317"/>
                  </a:lnTo>
                  <a:lnTo>
                    <a:pt x="18013" y="8081"/>
                  </a:lnTo>
                  <a:lnTo>
                    <a:pt x="18080" y="7845"/>
                  </a:lnTo>
                  <a:lnTo>
                    <a:pt x="18282" y="7408"/>
                  </a:lnTo>
                  <a:lnTo>
                    <a:pt x="18451" y="6936"/>
                  </a:lnTo>
                  <a:lnTo>
                    <a:pt x="18552" y="6701"/>
                  </a:lnTo>
                  <a:lnTo>
                    <a:pt x="18619" y="6465"/>
                  </a:lnTo>
                  <a:lnTo>
                    <a:pt x="18653" y="5994"/>
                  </a:lnTo>
                  <a:lnTo>
                    <a:pt x="18720" y="5522"/>
                  </a:lnTo>
                  <a:lnTo>
                    <a:pt x="18787" y="5051"/>
                  </a:lnTo>
                  <a:lnTo>
                    <a:pt x="18888" y="4580"/>
                  </a:lnTo>
                  <a:lnTo>
                    <a:pt x="19057" y="4613"/>
                  </a:lnTo>
                  <a:lnTo>
                    <a:pt x="19023" y="4681"/>
                  </a:lnTo>
                  <a:lnTo>
                    <a:pt x="18989" y="4815"/>
                  </a:lnTo>
                  <a:lnTo>
                    <a:pt x="18956" y="4984"/>
                  </a:lnTo>
                  <a:lnTo>
                    <a:pt x="18922" y="5085"/>
                  </a:lnTo>
                  <a:lnTo>
                    <a:pt x="18855" y="5219"/>
                  </a:lnTo>
                  <a:lnTo>
                    <a:pt x="18855" y="5253"/>
                  </a:lnTo>
                  <a:lnTo>
                    <a:pt x="18888" y="5287"/>
                  </a:lnTo>
                  <a:lnTo>
                    <a:pt x="18922" y="5320"/>
                  </a:lnTo>
                  <a:lnTo>
                    <a:pt x="18989" y="5320"/>
                  </a:lnTo>
                  <a:lnTo>
                    <a:pt x="19090" y="5186"/>
                  </a:lnTo>
                  <a:lnTo>
                    <a:pt x="19158" y="5017"/>
                  </a:lnTo>
                  <a:lnTo>
                    <a:pt x="19225" y="4849"/>
                  </a:lnTo>
                  <a:lnTo>
                    <a:pt x="19225" y="4681"/>
                  </a:lnTo>
                  <a:lnTo>
                    <a:pt x="19865" y="4916"/>
                  </a:lnTo>
                  <a:lnTo>
                    <a:pt x="20471" y="5152"/>
                  </a:lnTo>
                  <a:lnTo>
                    <a:pt x="20370" y="5320"/>
                  </a:lnTo>
                  <a:lnTo>
                    <a:pt x="20269" y="5489"/>
                  </a:lnTo>
                  <a:lnTo>
                    <a:pt x="20168" y="5926"/>
                  </a:lnTo>
                  <a:lnTo>
                    <a:pt x="20100" y="6364"/>
                  </a:lnTo>
                  <a:lnTo>
                    <a:pt x="20033" y="6734"/>
                  </a:lnTo>
                  <a:lnTo>
                    <a:pt x="19865" y="7576"/>
                  </a:lnTo>
                  <a:lnTo>
                    <a:pt x="19629" y="8451"/>
                  </a:lnTo>
                  <a:lnTo>
                    <a:pt x="19360" y="9293"/>
                  </a:lnTo>
                  <a:lnTo>
                    <a:pt x="19057" y="10135"/>
                  </a:lnTo>
                  <a:lnTo>
                    <a:pt x="18518" y="10067"/>
                  </a:lnTo>
                  <a:lnTo>
                    <a:pt x="17979" y="9966"/>
                  </a:lnTo>
                  <a:lnTo>
                    <a:pt x="16936" y="9697"/>
                  </a:lnTo>
                  <a:lnTo>
                    <a:pt x="15858" y="9394"/>
                  </a:lnTo>
                  <a:lnTo>
                    <a:pt x="14815" y="9057"/>
                  </a:lnTo>
                  <a:lnTo>
                    <a:pt x="13771" y="8721"/>
                  </a:lnTo>
                  <a:lnTo>
                    <a:pt x="12727" y="8350"/>
                  </a:lnTo>
                  <a:lnTo>
                    <a:pt x="10640" y="7576"/>
                  </a:lnTo>
                  <a:lnTo>
                    <a:pt x="10135" y="7408"/>
                  </a:lnTo>
                  <a:lnTo>
                    <a:pt x="9596" y="7239"/>
                  </a:lnTo>
                  <a:lnTo>
                    <a:pt x="8552" y="6970"/>
                  </a:lnTo>
                  <a:lnTo>
                    <a:pt x="7475" y="6734"/>
                  </a:lnTo>
                  <a:lnTo>
                    <a:pt x="6398" y="6465"/>
                  </a:lnTo>
                  <a:lnTo>
                    <a:pt x="5354" y="6196"/>
                  </a:lnTo>
                  <a:lnTo>
                    <a:pt x="4310" y="5859"/>
                  </a:lnTo>
                  <a:lnTo>
                    <a:pt x="3266" y="5556"/>
                  </a:lnTo>
                  <a:lnTo>
                    <a:pt x="2223" y="5253"/>
                  </a:lnTo>
                  <a:lnTo>
                    <a:pt x="2492" y="4512"/>
                  </a:lnTo>
                  <a:lnTo>
                    <a:pt x="2728" y="3805"/>
                  </a:lnTo>
                  <a:lnTo>
                    <a:pt x="2963" y="3065"/>
                  </a:lnTo>
                  <a:lnTo>
                    <a:pt x="3233" y="2324"/>
                  </a:lnTo>
                  <a:lnTo>
                    <a:pt x="3435" y="1852"/>
                  </a:lnTo>
                  <a:lnTo>
                    <a:pt x="3670" y="1314"/>
                  </a:lnTo>
                  <a:lnTo>
                    <a:pt x="3771" y="1044"/>
                  </a:lnTo>
                  <a:lnTo>
                    <a:pt x="3872" y="775"/>
                  </a:lnTo>
                  <a:lnTo>
                    <a:pt x="3906" y="539"/>
                  </a:lnTo>
                  <a:lnTo>
                    <a:pt x="3940" y="270"/>
                  </a:lnTo>
                  <a:close/>
                  <a:moveTo>
                    <a:pt x="2391" y="5522"/>
                  </a:moveTo>
                  <a:lnTo>
                    <a:pt x="3603" y="5893"/>
                  </a:lnTo>
                  <a:lnTo>
                    <a:pt x="3502" y="5960"/>
                  </a:lnTo>
                  <a:lnTo>
                    <a:pt x="3435" y="6061"/>
                  </a:lnTo>
                  <a:lnTo>
                    <a:pt x="3300" y="6263"/>
                  </a:lnTo>
                  <a:lnTo>
                    <a:pt x="3199" y="6499"/>
                  </a:lnTo>
                  <a:lnTo>
                    <a:pt x="3132" y="6701"/>
                  </a:lnTo>
                  <a:lnTo>
                    <a:pt x="3031" y="7138"/>
                  </a:lnTo>
                  <a:lnTo>
                    <a:pt x="2930" y="7542"/>
                  </a:lnTo>
                  <a:lnTo>
                    <a:pt x="2728" y="8384"/>
                  </a:lnTo>
                  <a:lnTo>
                    <a:pt x="2458" y="9461"/>
                  </a:lnTo>
                  <a:lnTo>
                    <a:pt x="2155" y="10505"/>
                  </a:lnTo>
                  <a:lnTo>
                    <a:pt x="1785" y="11549"/>
                  </a:lnTo>
                  <a:lnTo>
                    <a:pt x="1583" y="12054"/>
                  </a:lnTo>
                  <a:lnTo>
                    <a:pt x="1347" y="12525"/>
                  </a:lnTo>
                  <a:lnTo>
                    <a:pt x="1347" y="12559"/>
                  </a:lnTo>
                  <a:lnTo>
                    <a:pt x="775" y="12424"/>
                  </a:lnTo>
                  <a:lnTo>
                    <a:pt x="506" y="12357"/>
                  </a:lnTo>
                  <a:lnTo>
                    <a:pt x="270" y="12256"/>
                  </a:lnTo>
                  <a:lnTo>
                    <a:pt x="472" y="11953"/>
                  </a:lnTo>
                  <a:lnTo>
                    <a:pt x="640" y="11583"/>
                  </a:lnTo>
                  <a:lnTo>
                    <a:pt x="775" y="11246"/>
                  </a:lnTo>
                  <a:lnTo>
                    <a:pt x="910" y="10842"/>
                  </a:lnTo>
                  <a:lnTo>
                    <a:pt x="1112" y="10067"/>
                  </a:lnTo>
                  <a:lnTo>
                    <a:pt x="1280" y="9360"/>
                  </a:lnTo>
                  <a:lnTo>
                    <a:pt x="1516" y="8418"/>
                  </a:lnTo>
                  <a:lnTo>
                    <a:pt x="1785" y="7509"/>
                  </a:lnTo>
                  <a:lnTo>
                    <a:pt x="2155" y="6532"/>
                  </a:lnTo>
                  <a:lnTo>
                    <a:pt x="2290" y="6027"/>
                  </a:lnTo>
                  <a:lnTo>
                    <a:pt x="2391" y="5522"/>
                  </a:lnTo>
                  <a:close/>
                  <a:moveTo>
                    <a:pt x="3704" y="5926"/>
                  </a:moveTo>
                  <a:lnTo>
                    <a:pt x="5017" y="6330"/>
                  </a:lnTo>
                  <a:lnTo>
                    <a:pt x="6330" y="6701"/>
                  </a:lnTo>
                  <a:lnTo>
                    <a:pt x="7408" y="6970"/>
                  </a:lnTo>
                  <a:lnTo>
                    <a:pt x="8451" y="7239"/>
                  </a:lnTo>
                  <a:lnTo>
                    <a:pt x="9529" y="7509"/>
                  </a:lnTo>
                  <a:lnTo>
                    <a:pt x="10067" y="7643"/>
                  </a:lnTo>
                  <a:lnTo>
                    <a:pt x="10572" y="7812"/>
                  </a:lnTo>
                  <a:lnTo>
                    <a:pt x="12222" y="8418"/>
                  </a:lnTo>
                  <a:lnTo>
                    <a:pt x="13872" y="9024"/>
                  </a:lnTo>
                  <a:lnTo>
                    <a:pt x="14714" y="9327"/>
                  </a:lnTo>
                  <a:lnTo>
                    <a:pt x="15555" y="9596"/>
                  </a:lnTo>
                  <a:lnTo>
                    <a:pt x="16397" y="9865"/>
                  </a:lnTo>
                  <a:lnTo>
                    <a:pt x="17239" y="10067"/>
                  </a:lnTo>
                  <a:lnTo>
                    <a:pt x="17205" y="10101"/>
                  </a:lnTo>
                  <a:lnTo>
                    <a:pt x="17205" y="10168"/>
                  </a:lnTo>
                  <a:lnTo>
                    <a:pt x="16565" y="11818"/>
                  </a:lnTo>
                  <a:lnTo>
                    <a:pt x="15959" y="13468"/>
                  </a:lnTo>
                  <a:lnTo>
                    <a:pt x="15724" y="14209"/>
                  </a:lnTo>
                  <a:lnTo>
                    <a:pt x="15522" y="14983"/>
                  </a:lnTo>
                  <a:lnTo>
                    <a:pt x="15320" y="15757"/>
                  </a:lnTo>
                  <a:lnTo>
                    <a:pt x="15084" y="16532"/>
                  </a:lnTo>
                  <a:lnTo>
                    <a:pt x="13771" y="16262"/>
                  </a:lnTo>
                  <a:lnTo>
                    <a:pt x="12222" y="15858"/>
                  </a:lnTo>
                  <a:lnTo>
                    <a:pt x="10673" y="15421"/>
                  </a:lnTo>
                  <a:lnTo>
                    <a:pt x="9125" y="14882"/>
                  </a:lnTo>
                  <a:lnTo>
                    <a:pt x="7610" y="14343"/>
                  </a:lnTo>
                  <a:lnTo>
                    <a:pt x="6532" y="13939"/>
                  </a:lnTo>
                  <a:lnTo>
                    <a:pt x="5489" y="13569"/>
                  </a:lnTo>
                  <a:lnTo>
                    <a:pt x="4411" y="13232"/>
                  </a:lnTo>
                  <a:lnTo>
                    <a:pt x="3839" y="13098"/>
                  </a:lnTo>
                  <a:lnTo>
                    <a:pt x="3300" y="12963"/>
                  </a:lnTo>
                  <a:lnTo>
                    <a:pt x="1549" y="12593"/>
                  </a:lnTo>
                  <a:lnTo>
                    <a:pt x="1785" y="12155"/>
                  </a:lnTo>
                  <a:lnTo>
                    <a:pt x="1953" y="11717"/>
                  </a:lnTo>
                  <a:lnTo>
                    <a:pt x="2256" y="10774"/>
                  </a:lnTo>
                  <a:lnTo>
                    <a:pt x="2795" y="8889"/>
                  </a:lnTo>
                  <a:lnTo>
                    <a:pt x="2963" y="8148"/>
                  </a:lnTo>
                  <a:lnTo>
                    <a:pt x="3132" y="7408"/>
                  </a:lnTo>
                  <a:lnTo>
                    <a:pt x="3233" y="7004"/>
                  </a:lnTo>
                  <a:lnTo>
                    <a:pt x="3367" y="6633"/>
                  </a:lnTo>
                  <a:lnTo>
                    <a:pt x="3502" y="6297"/>
                  </a:lnTo>
                  <a:lnTo>
                    <a:pt x="3704" y="5994"/>
                  </a:lnTo>
                  <a:lnTo>
                    <a:pt x="3704" y="5926"/>
                  </a:lnTo>
                  <a:close/>
                  <a:moveTo>
                    <a:pt x="17441" y="10101"/>
                  </a:moveTo>
                  <a:lnTo>
                    <a:pt x="18114" y="10236"/>
                  </a:lnTo>
                  <a:lnTo>
                    <a:pt x="18787" y="10337"/>
                  </a:lnTo>
                  <a:lnTo>
                    <a:pt x="18518" y="11246"/>
                  </a:lnTo>
                  <a:lnTo>
                    <a:pt x="18249" y="12155"/>
                  </a:lnTo>
                  <a:lnTo>
                    <a:pt x="18080" y="12593"/>
                  </a:lnTo>
                  <a:lnTo>
                    <a:pt x="17912" y="13030"/>
                  </a:lnTo>
                  <a:lnTo>
                    <a:pt x="17744" y="13468"/>
                  </a:lnTo>
                  <a:lnTo>
                    <a:pt x="17575" y="13906"/>
                  </a:lnTo>
                  <a:lnTo>
                    <a:pt x="17340" y="14680"/>
                  </a:lnTo>
                  <a:lnTo>
                    <a:pt x="17171" y="15488"/>
                  </a:lnTo>
                  <a:lnTo>
                    <a:pt x="16936" y="16262"/>
                  </a:lnTo>
                  <a:lnTo>
                    <a:pt x="16801" y="16666"/>
                  </a:lnTo>
                  <a:lnTo>
                    <a:pt x="16599" y="17037"/>
                  </a:lnTo>
                  <a:lnTo>
                    <a:pt x="16397" y="16902"/>
                  </a:lnTo>
                  <a:lnTo>
                    <a:pt x="16161" y="16801"/>
                  </a:lnTo>
                  <a:lnTo>
                    <a:pt x="15656" y="16666"/>
                  </a:lnTo>
                  <a:lnTo>
                    <a:pt x="15353" y="16599"/>
                  </a:lnTo>
                  <a:lnTo>
                    <a:pt x="15589" y="15825"/>
                  </a:lnTo>
                  <a:lnTo>
                    <a:pt x="15791" y="15050"/>
                  </a:lnTo>
                  <a:lnTo>
                    <a:pt x="15993" y="14276"/>
                  </a:lnTo>
                  <a:lnTo>
                    <a:pt x="16195" y="13535"/>
                  </a:lnTo>
                  <a:lnTo>
                    <a:pt x="16498" y="12694"/>
                  </a:lnTo>
                  <a:lnTo>
                    <a:pt x="16835" y="11852"/>
                  </a:lnTo>
                  <a:lnTo>
                    <a:pt x="17138" y="11010"/>
                  </a:lnTo>
                  <a:lnTo>
                    <a:pt x="17441" y="10168"/>
                  </a:lnTo>
                  <a:lnTo>
                    <a:pt x="17441" y="10135"/>
                  </a:lnTo>
                  <a:lnTo>
                    <a:pt x="17441" y="10101"/>
                  </a:lnTo>
                  <a:close/>
                  <a:moveTo>
                    <a:pt x="3805" y="1"/>
                  </a:moveTo>
                  <a:lnTo>
                    <a:pt x="3738" y="34"/>
                  </a:lnTo>
                  <a:lnTo>
                    <a:pt x="3670" y="68"/>
                  </a:lnTo>
                  <a:lnTo>
                    <a:pt x="3670" y="135"/>
                  </a:lnTo>
                  <a:lnTo>
                    <a:pt x="3704" y="203"/>
                  </a:lnTo>
                  <a:lnTo>
                    <a:pt x="3670" y="472"/>
                  </a:lnTo>
                  <a:lnTo>
                    <a:pt x="3603" y="775"/>
                  </a:lnTo>
                  <a:lnTo>
                    <a:pt x="3401" y="1314"/>
                  </a:lnTo>
                  <a:lnTo>
                    <a:pt x="3165" y="1886"/>
                  </a:lnTo>
                  <a:lnTo>
                    <a:pt x="2930" y="2425"/>
                  </a:lnTo>
                  <a:lnTo>
                    <a:pt x="2694" y="3098"/>
                  </a:lnTo>
                  <a:lnTo>
                    <a:pt x="2458" y="3805"/>
                  </a:lnTo>
                  <a:lnTo>
                    <a:pt x="1987" y="5186"/>
                  </a:lnTo>
                  <a:lnTo>
                    <a:pt x="1987" y="5253"/>
                  </a:lnTo>
                  <a:lnTo>
                    <a:pt x="2021" y="5287"/>
                  </a:lnTo>
                  <a:lnTo>
                    <a:pt x="2021" y="5388"/>
                  </a:lnTo>
                  <a:lnTo>
                    <a:pt x="2088" y="5421"/>
                  </a:lnTo>
                  <a:lnTo>
                    <a:pt x="2256" y="5489"/>
                  </a:lnTo>
                  <a:lnTo>
                    <a:pt x="1920" y="6297"/>
                  </a:lnTo>
                  <a:lnTo>
                    <a:pt x="1650" y="7105"/>
                  </a:lnTo>
                  <a:lnTo>
                    <a:pt x="1179" y="8788"/>
                  </a:lnTo>
                  <a:lnTo>
                    <a:pt x="674" y="10471"/>
                  </a:lnTo>
                  <a:lnTo>
                    <a:pt x="405" y="11280"/>
                  </a:lnTo>
                  <a:lnTo>
                    <a:pt x="102" y="12088"/>
                  </a:lnTo>
                  <a:lnTo>
                    <a:pt x="34" y="12121"/>
                  </a:lnTo>
                  <a:lnTo>
                    <a:pt x="1" y="12155"/>
                  </a:lnTo>
                  <a:lnTo>
                    <a:pt x="1" y="12222"/>
                  </a:lnTo>
                  <a:lnTo>
                    <a:pt x="34" y="12290"/>
                  </a:lnTo>
                  <a:lnTo>
                    <a:pt x="68" y="12357"/>
                  </a:lnTo>
                  <a:lnTo>
                    <a:pt x="203" y="12424"/>
                  </a:lnTo>
                  <a:lnTo>
                    <a:pt x="506" y="12559"/>
                  </a:lnTo>
                  <a:lnTo>
                    <a:pt x="910" y="12694"/>
                  </a:lnTo>
                  <a:lnTo>
                    <a:pt x="1314" y="12795"/>
                  </a:lnTo>
                  <a:lnTo>
                    <a:pt x="2122" y="12963"/>
                  </a:lnTo>
                  <a:lnTo>
                    <a:pt x="4007" y="13401"/>
                  </a:lnTo>
                  <a:lnTo>
                    <a:pt x="4950" y="13670"/>
                  </a:lnTo>
                  <a:lnTo>
                    <a:pt x="5893" y="13973"/>
                  </a:lnTo>
                  <a:lnTo>
                    <a:pt x="8990" y="15084"/>
                  </a:lnTo>
                  <a:lnTo>
                    <a:pt x="10539" y="15623"/>
                  </a:lnTo>
                  <a:lnTo>
                    <a:pt x="12121" y="16094"/>
                  </a:lnTo>
                  <a:lnTo>
                    <a:pt x="13300" y="16397"/>
                  </a:lnTo>
                  <a:lnTo>
                    <a:pt x="14478" y="16666"/>
                  </a:lnTo>
                  <a:lnTo>
                    <a:pt x="15084" y="16767"/>
                  </a:lnTo>
                  <a:lnTo>
                    <a:pt x="15151" y="16801"/>
                  </a:lnTo>
                  <a:lnTo>
                    <a:pt x="15219" y="16801"/>
                  </a:lnTo>
                  <a:lnTo>
                    <a:pt x="15623" y="16868"/>
                  </a:lnTo>
                  <a:lnTo>
                    <a:pt x="15959" y="16969"/>
                  </a:lnTo>
                  <a:lnTo>
                    <a:pt x="16262" y="17104"/>
                  </a:lnTo>
                  <a:lnTo>
                    <a:pt x="16397" y="17171"/>
                  </a:lnTo>
                  <a:lnTo>
                    <a:pt x="16498" y="17272"/>
                  </a:lnTo>
                  <a:lnTo>
                    <a:pt x="16498" y="17373"/>
                  </a:lnTo>
                  <a:lnTo>
                    <a:pt x="16565" y="17407"/>
                  </a:lnTo>
                  <a:lnTo>
                    <a:pt x="16633" y="17441"/>
                  </a:lnTo>
                  <a:lnTo>
                    <a:pt x="16700" y="17407"/>
                  </a:lnTo>
                  <a:lnTo>
                    <a:pt x="16734" y="17373"/>
                  </a:lnTo>
                  <a:lnTo>
                    <a:pt x="16936" y="17003"/>
                  </a:lnTo>
                  <a:lnTo>
                    <a:pt x="17104" y="16599"/>
                  </a:lnTo>
                  <a:lnTo>
                    <a:pt x="17239" y="16195"/>
                  </a:lnTo>
                  <a:lnTo>
                    <a:pt x="17340" y="15791"/>
                  </a:lnTo>
                  <a:lnTo>
                    <a:pt x="17542" y="14983"/>
                  </a:lnTo>
                  <a:lnTo>
                    <a:pt x="17777" y="14175"/>
                  </a:lnTo>
                  <a:lnTo>
                    <a:pt x="17912" y="13670"/>
                  </a:lnTo>
                  <a:lnTo>
                    <a:pt x="18080" y="13199"/>
                  </a:lnTo>
                  <a:lnTo>
                    <a:pt x="18451" y="12290"/>
                  </a:lnTo>
                  <a:lnTo>
                    <a:pt x="18619" y="11818"/>
                  </a:lnTo>
                  <a:lnTo>
                    <a:pt x="18754" y="11347"/>
                  </a:lnTo>
                  <a:lnTo>
                    <a:pt x="18888" y="10875"/>
                  </a:lnTo>
                  <a:lnTo>
                    <a:pt x="18956" y="10370"/>
                  </a:lnTo>
                  <a:lnTo>
                    <a:pt x="18989" y="10370"/>
                  </a:lnTo>
                  <a:lnTo>
                    <a:pt x="19023" y="10438"/>
                  </a:lnTo>
                  <a:lnTo>
                    <a:pt x="19124" y="10471"/>
                  </a:lnTo>
                  <a:lnTo>
                    <a:pt x="19191" y="10438"/>
                  </a:lnTo>
                  <a:lnTo>
                    <a:pt x="19259" y="10370"/>
                  </a:lnTo>
                  <a:lnTo>
                    <a:pt x="19730" y="8788"/>
                  </a:lnTo>
                  <a:lnTo>
                    <a:pt x="20168" y="7206"/>
                  </a:lnTo>
                  <a:lnTo>
                    <a:pt x="20302" y="6701"/>
                  </a:lnTo>
                  <a:lnTo>
                    <a:pt x="20370" y="6196"/>
                  </a:lnTo>
                  <a:lnTo>
                    <a:pt x="20504" y="5691"/>
                  </a:lnTo>
                  <a:lnTo>
                    <a:pt x="20572" y="5455"/>
                  </a:lnTo>
                  <a:lnTo>
                    <a:pt x="20706" y="5219"/>
                  </a:lnTo>
                  <a:lnTo>
                    <a:pt x="20740" y="5186"/>
                  </a:lnTo>
                  <a:lnTo>
                    <a:pt x="20774" y="5118"/>
                  </a:lnTo>
                  <a:lnTo>
                    <a:pt x="20774" y="5085"/>
                  </a:lnTo>
                  <a:lnTo>
                    <a:pt x="20774" y="5017"/>
                  </a:lnTo>
                  <a:lnTo>
                    <a:pt x="20706" y="4984"/>
                  </a:lnTo>
                  <a:lnTo>
                    <a:pt x="19797" y="4613"/>
                  </a:lnTo>
                  <a:lnTo>
                    <a:pt x="18888" y="4310"/>
                  </a:lnTo>
                  <a:lnTo>
                    <a:pt x="17979" y="4041"/>
                  </a:lnTo>
                  <a:lnTo>
                    <a:pt x="17037" y="3805"/>
                  </a:lnTo>
                  <a:lnTo>
                    <a:pt x="15959" y="3536"/>
                  </a:lnTo>
                  <a:lnTo>
                    <a:pt x="14916" y="3199"/>
                  </a:lnTo>
                  <a:lnTo>
                    <a:pt x="13872" y="2829"/>
                  </a:lnTo>
                  <a:lnTo>
                    <a:pt x="12862" y="2458"/>
                  </a:lnTo>
                  <a:lnTo>
                    <a:pt x="11784" y="2054"/>
                  </a:lnTo>
                  <a:lnTo>
                    <a:pt x="10741" y="1684"/>
                  </a:lnTo>
                  <a:lnTo>
                    <a:pt x="9630" y="1381"/>
                  </a:lnTo>
                  <a:lnTo>
                    <a:pt x="8552" y="1112"/>
                  </a:lnTo>
                  <a:lnTo>
                    <a:pt x="7340" y="842"/>
                  </a:lnTo>
                  <a:lnTo>
                    <a:pt x="6162" y="539"/>
                  </a:lnTo>
                  <a:lnTo>
                    <a:pt x="4984" y="270"/>
                  </a:lnTo>
                  <a:lnTo>
                    <a:pt x="38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0" name="Google Shape;300;p3"/>
            <p:cNvSpPr/>
            <p:nvPr/>
          </p:nvSpPr>
          <p:spPr>
            <a:xfrm>
              <a:off x="3661896" y="492029"/>
              <a:ext cx="15112" cy="26843"/>
            </a:xfrm>
            <a:custGeom>
              <a:avLst/>
              <a:gdLst/>
              <a:ahLst/>
              <a:cxnLst/>
              <a:rect l="l" t="t" r="r" b="b"/>
              <a:pathLst>
                <a:path w="304" h="540" extrusionOk="0">
                  <a:moveTo>
                    <a:pt x="202" y="0"/>
                  </a:moveTo>
                  <a:lnTo>
                    <a:pt x="169" y="34"/>
                  </a:lnTo>
                  <a:lnTo>
                    <a:pt x="34" y="270"/>
                  </a:lnTo>
                  <a:lnTo>
                    <a:pt x="0" y="404"/>
                  </a:lnTo>
                  <a:lnTo>
                    <a:pt x="34" y="505"/>
                  </a:lnTo>
                  <a:lnTo>
                    <a:pt x="34" y="539"/>
                  </a:lnTo>
                  <a:lnTo>
                    <a:pt x="135" y="539"/>
                  </a:lnTo>
                  <a:lnTo>
                    <a:pt x="169" y="505"/>
                  </a:lnTo>
                  <a:lnTo>
                    <a:pt x="202" y="404"/>
                  </a:lnTo>
                  <a:lnTo>
                    <a:pt x="236" y="303"/>
                  </a:lnTo>
                  <a:lnTo>
                    <a:pt x="303" y="101"/>
                  </a:lnTo>
                  <a:lnTo>
                    <a:pt x="303" y="34"/>
                  </a:lnTo>
                  <a:lnTo>
                    <a:pt x="27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1" name="Google Shape;301;p3"/>
            <p:cNvSpPr/>
            <p:nvPr/>
          </p:nvSpPr>
          <p:spPr>
            <a:xfrm>
              <a:off x="3606668" y="635939"/>
              <a:ext cx="16802" cy="26843"/>
            </a:xfrm>
            <a:custGeom>
              <a:avLst/>
              <a:gdLst/>
              <a:ahLst/>
              <a:cxnLst/>
              <a:rect l="l" t="t" r="r" b="b"/>
              <a:pathLst>
                <a:path w="338" h="540" extrusionOk="0">
                  <a:moveTo>
                    <a:pt x="270" y="1"/>
                  </a:moveTo>
                  <a:lnTo>
                    <a:pt x="202" y="35"/>
                  </a:lnTo>
                  <a:lnTo>
                    <a:pt x="135" y="102"/>
                  </a:lnTo>
                  <a:lnTo>
                    <a:pt x="68" y="203"/>
                  </a:lnTo>
                  <a:lnTo>
                    <a:pt x="0" y="338"/>
                  </a:lnTo>
                  <a:lnTo>
                    <a:pt x="0" y="472"/>
                  </a:lnTo>
                  <a:lnTo>
                    <a:pt x="34" y="506"/>
                  </a:lnTo>
                  <a:lnTo>
                    <a:pt x="68" y="540"/>
                  </a:lnTo>
                  <a:lnTo>
                    <a:pt x="101" y="540"/>
                  </a:lnTo>
                  <a:lnTo>
                    <a:pt x="135" y="506"/>
                  </a:lnTo>
                  <a:lnTo>
                    <a:pt x="202" y="405"/>
                  </a:lnTo>
                  <a:lnTo>
                    <a:pt x="236" y="304"/>
                  </a:lnTo>
                  <a:lnTo>
                    <a:pt x="337" y="136"/>
                  </a:lnTo>
                  <a:lnTo>
                    <a:pt x="337" y="68"/>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2" name="Google Shape;302;p3"/>
            <p:cNvSpPr/>
            <p:nvPr/>
          </p:nvSpPr>
          <p:spPr>
            <a:xfrm>
              <a:off x="3799145" y="306262"/>
              <a:ext cx="36835" cy="15112"/>
            </a:xfrm>
            <a:custGeom>
              <a:avLst/>
              <a:gdLst/>
              <a:ahLst/>
              <a:cxnLst/>
              <a:rect l="l" t="t" r="r" b="b"/>
              <a:pathLst>
                <a:path w="741" h="304" extrusionOk="0">
                  <a:moveTo>
                    <a:pt x="34" y="0"/>
                  </a:moveTo>
                  <a:lnTo>
                    <a:pt x="0" y="34"/>
                  </a:lnTo>
                  <a:lnTo>
                    <a:pt x="0" y="101"/>
                  </a:lnTo>
                  <a:lnTo>
                    <a:pt x="34" y="135"/>
                  </a:lnTo>
                  <a:lnTo>
                    <a:pt x="169" y="236"/>
                  </a:lnTo>
                  <a:lnTo>
                    <a:pt x="337" y="270"/>
                  </a:lnTo>
                  <a:lnTo>
                    <a:pt x="505" y="303"/>
                  </a:lnTo>
                  <a:lnTo>
                    <a:pt x="674" y="270"/>
                  </a:lnTo>
                  <a:lnTo>
                    <a:pt x="741" y="202"/>
                  </a:lnTo>
                  <a:lnTo>
                    <a:pt x="741" y="169"/>
                  </a:lnTo>
                  <a:lnTo>
                    <a:pt x="707" y="101"/>
                  </a:lnTo>
                  <a:lnTo>
                    <a:pt x="640" y="68"/>
                  </a:lnTo>
                  <a:lnTo>
                    <a:pt x="236" y="68"/>
                  </a:lnTo>
                  <a:lnTo>
                    <a:pt x="101" y="34"/>
                  </a:lnTo>
                  <a:lnTo>
                    <a:pt x="3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3" name="Google Shape;303;p3"/>
            <p:cNvSpPr/>
            <p:nvPr/>
          </p:nvSpPr>
          <p:spPr>
            <a:xfrm>
              <a:off x="3857704" y="322965"/>
              <a:ext cx="41906" cy="15112"/>
            </a:xfrm>
            <a:custGeom>
              <a:avLst/>
              <a:gdLst/>
              <a:ahLst/>
              <a:cxnLst/>
              <a:rect l="l" t="t" r="r" b="b"/>
              <a:pathLst>
                <a:path w="843" h="304" extrusionOk="0">
                  <a:moveTo>
                    <a:pt x="34" y="1"/>
                  </a:moveTo>
                  <a:lnTo>
                    <a:pt x="1" y="35"/>
                  </a:lnTo>
                  <a:lnTo>
                    <a:pt x="1" y="102"/>
                  </a:lnTo>
                  <a:lnTo>
                    <a:pt x="34" y="136"/>
                  </a:lnTo>
                  <a:lnTo>
                    <a:pt x="405" y="237"/>
                  </a:lnTo>
                  <a:lnTo>
                    <a:pt x="573" y="304"/>
                  </a:lnTo>
                  <a:lnTo>
                    <a:pt x="842" y="304"/>
                  </a:lnTo>
                  <a:lnTo>
                    <a:pt x="842" y="237"/>
                  </a:lnTo>
                  <a:lnTo>
                    <a:pt x="842" y="203"/>
                  </a:lnTo>
                  <a:lnTo>
                    <a:pt x="809" y="169"/>
                  </a:lnTo>
                  <a:lnTo>
                    <a:pt x="438" y="68"/>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4" name="Google Shape;304;p3"/>
            <p:cNvSpPr/>
            <p:nvPr/>
          </p:nvSpPr>
          <p:spPr>
            <a:xfrm>
              <a:off x="3683669" y="399966"/>
              <a:ext cx="18442" cy="28534"/>
            </a:xfrm>
            <a:custGeom>
              <a:avLst/>
              <a:gdLst/>
              <a:ahLst/>
              <a:cxnLst/>
              <a:rect l="l" t="t" r="r" b="b"/>
              <a:pathLst>
                <a:path w="371" h="574" extrusionOk="0">
                  <a:moveTo>
                    <a:pt x="269" y="1"/>
                  </a:moveTo>
                  <a:lnTo>
                    <a:pt x="236" y="34"/>
                  </a:lnTo>
                  <a:lnTo>
                    <a:pt x="135" y="102"/>
                  </a:lnTo>
                  <a:lnTo>
                    <a:pt x="101" y="236"/>
                  </a:lnTo>
                  <a:lnTo>
                    <a:pt x="34" y="337"/>
                  </a:lnTo>
                  <a:lnTo>
                    <a:pt x="0" y="472"/>
                  </a:lnTo>
                  <a:lnTo>
                    <a:pt x="34" y="539"/>
                  </a:lnTo>
                  <a:lnTo>
                    <a:pt x="67" y="573"/>
                  </a:lnTo>
                  <a:lnTo>
                    <a:pt x="135" y="573"/>
                  </a:lnTo>
                  <a:lnTo>
                    <a:pt x="168" y="539"/>
                  </a:lnTo>
                  <a:lnTo>
                    <a:pt x="236" y="438"/>
                  </a:lnTo>
                  <a:lnTo>
                    <a:pt x="269" y="337"/>
                  </a:lnTo>
                  <a:lnTo>
                    <a:pt x="303" y="236"/>
                  </a:lnTo>
                  <a:lnTo>
                    <a:pt x="337" y="135"/>
                  </a:lnTo>
                  <a:lnTo>
                    <a:pt x="370" y="68"/>
                  </a:lnTo>
                  <a:lnTo>
                    <a:pt x="337" y="34"/>
                  </a:lnTo>
                  <a:lnTo>
                    <a:pt x="26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5" name="Google Shape;305;p3"/>
            <p:cNvSpPr/>
            <p:nvPr/>
          </p:nvSpPr>
          <p:spPr>
            <a:xfrm>
              <a:off x="3676958" y="446842"/>
              <a:ext cx="11781" cy="30174"/>
            </a:xfrm>
            <a:custGeom>
              <a:avLst/>
              <a:gdLst/>
              <a:ahLst/>
              <a:cxnLst/>
              <a:rect l="l" t="t" r="r" b="b"/>
              <a:pathLst>
                <a:path w="237" h="607" extrusionOk="0">
                  <a:moveTo>
                    <a:pt x="101" y="0"/>
                  </a:moveTo>
                  <a:lnTo>
                    <a:pt x="68" y="68"/>
                  </a:lnTo>
                  <a:lnTo>
                    <a:pt x="34" y="169"/>
                  </a:lnTo>
                  <a:lnTo>
                    <a:pt x="0" y="303"/>
                  </a:lnTo>
                  <a:lnTo>
                    <a:pt x="0" y="404"/>
                  </a:lnTo>
                  <a:lnTo>
                    <a:pt x="34" y="539"/>
                  </a:lnTo>
                  <a:lnTo>
                    <a:pt x="68" y="606"/>
                  </a:lnTo>
                  <a:lnTo>
                    <a:pt x="135" y="606"/>
                  </a:lnTo>
                  <a:lnTo>
                    <a:pt x="169" y="539"/>
                  </a:lnTo>
                  <a:lnTo>
                    <a:pt x="202" y="438"/>
                  </a:lnTo>
                  <a:lnTo>
                    <a:pt x="202" y="303"/>
                  </a:lnTo>
                  <a:lnTo>
                    <a:pt x="236" y="101"/>
                  </a:lnTo>
                  <a:lnTo>
                    <a:pt x="236" y="34"/>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6" name="Google Shape;306;p3"/>
            <p:cNvSpPr/>
            <p:nvPr/>
          </p:nvSpPr>
          <p:spPr>
            <a:xfrm>
              <a:off x="3697041" y="354779"/>
              <a:ext cx="16802" cy="31864"/>
            </a:xfrm>
            <a:custGeom>
              <a:avLst/>
              <a:gdLst/>
              <a:ahLst/>
              <a:cxnLst/>
              <a:rect l="l" t="t" r="r" b="b"/>
              <a:pathLst>
                <a:path w="338" h="641" extrusionOk="0">
                  <a:moveTo>
                    <a:pt x="202" y="1"/>
                  </a:moveTo>
                  <a:lnTo>
                    <a:pt x="169" y="34"/>
                  </a:lnTo>
                  <a:lnTo>
                    <a:pt x="34" y="304"/>
                  </a:lnTo>
                  <a:lnTo>
                    <a:pt x="0" y="438"/>
                  </a:lnTo>
                  <a:lnTo>
                    <a:pt x="0" y="506"/>
                  </a:lnTo>
                  <a:lnTo>
                    <a:pt x="34" y="573"/>
                  </a:lnTo>
                  <a:lnTo>
                    <a:pt x="68" y="607"/>
                  </a:lnTo>
                  <a:lnTo>
                    <a:pt x="101" y="640"/>
                  </a:lnTo>
                  <a:lnTo>
                    <a:pt x="135" y="607"/>
                  </a:lnTo>
                  <a:lnTo>
                    <a:pt x="169" y="573"/>
                  </a:lnTo>
                  <a:lnTo>
                    <a:pt x="236" y="472"/>
                  </a:lnTo>
                  <a:lnTo>
                    <a:pt x="236" y="371"/>
                  </a:lnTo>
                  <a:lnTo>
                    <a:pt x="337" y="102"/>
                  </a:lnTo>
                  <a:lnTo>
                    <a:pt x="337" y="34"/>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7" name="Google Shape;307;p3"/>
            <p:cNvSpPr/>
            <p:nvPr/>
          </p:nvSpPr>
          <p:spPr>
            <a:xfrm>
              <a:off x="3752269" y="294531"/>
              <a:ext cx="33505" cy="13422"/>
            </a:xfrm>
            <a:custGeom>
              <a:avLst/>
              <a:gdLst/>
              <a:ahLst/>
              <a:cxnLst/>
              <a:rect l="l" t="t" r="r" b="b"/>
              <a:pathLst>
                <a:path w="674" h="270" extrusionOk="0">
                  <a:moveTo>
                    <a:pt x="101" y="1"/>
                  </a:moveTo>
                  <a:lnTo>
                    <a:pt x="34" y="34"/>
                  </a:lnTo>
                  <a:lnTo>
                    <a:pt x="0" y="68"/>
                  </a:lnTo>
                  <a:lnTo>
                    <a:pt x="0" y="135"/>
                  </a:lnTo>
                  <a:lnTo>
                    <a:pt x="34" y="169"/>
                  </a:lnTo>
                  <a:lnTo>
                    <a:pt x="303" y="203"/>
                  </a:lnTo>
                  <a:lnTo>
                    <a:pt x="438" y="236"/>
                  </a:lnTo>
                  <a:lnTo>
                    <a:pt x="606" y="270"/>
                  </a:lnTo>
                  <a:lnTo>
                    <a:pt x="640" y="236"/>
                  </a:lnTo>
                  <a:lnTo>
                    <a:pt x="674" y="203"/>
                  </a:lnTo>
                  <a:lnTo>
                    <a:pt x="674" y="135"/>
                  </a:lnTo>
                  <a:lnTo>
                    <a:pt x="640" y="102"/>
                  </a:lnTo>
                  <a:lnTo>
                    <a:pt x="505" y="68"/>
                  </a:lnTo>
                  <a:lnTo>
                    <a:pt x="371" y="34"/>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8" name="Google Shape;308;p3"/>
            <p:cNvSpPr/>
            <p:nvPr/>
          </p:nvSpPr>
          <p:spPr>
            <a:xfrm>
              <a:off x="4423403" y="572360"/>
              <a:ext cx="11781" cy="28484"/>
            </a:xfrm>
            <a:custGeom>
              <a:avLst/>
              <a:gdLst/>
              <a:ahLst/>
              <a:cxnLst/>
              <a:rect l="l" t="t" r="r" b="b"/>
              <a:pathLst>
                <a:path w="237" h="573" extrusionOk="0">
                  <a:moveTo>
                    <a:pt x="68" y="0"/>
                  </a:moveTo>
                  <a:lnTo>
                    <a:pt x="34" y="68"/>
                  </a:lnTo>
                  <a:lnTo>
                    <a:pt x="0" y="169"/>
                  </a:lnTo>
                  <a:lnTo>
                    <a:pt x="0" y="270"/>
                  </a:lnTo>
                  <a:lnTo>
                    <a:pt x="0" y="404"/>
                  </a:lnTo>
                  <a:lnTo>
                    <a:pt x="34" y="505"/>
                  </a:lnTo>
                  <a:lnTo>
                    <a:pt x="68" y="573"/>
                  </a:lnTo>
                  <a:lnTo>
                    <a:pt x="169" y="573"/>
                  </a:lnTo>
                  <a:lnTo>
                    <a:pt x="202" y="505"/>
                  </a:lnTo>
                  <a:lnTo>
                    <a:pt x="236" y="404"/>
                  </a:lnTo>
                  <a:lnTo>
                    <a:pt x="236" y="270"/>
                  </a:lnTo>
                  <a:lnTo>
                    <a:pt x="236" y="169"/>
                  </a:lnTo>
                  <a:lnTo>
                    <a:pt x="202" y="68"/>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9" name="Google Shape;309;p3"/>
            <p:cNvSpPr/>
            <p:nvPr/>
          </p:nvSpPr>
          <p:spPr>
            <a:xfrm>
              <a:off x="4455218" y="451863"/>
              <a:ext cx="13422" cy="30174"/>
            </a:xfrm>
            <a:custGeom>
              <a:avLst/>
              <a:gdLst/>
              <a:ahLst/>
              <a:cxnLst/>
              <a:rect l="l" t="t" r="r" b="b"/>
              <a:pathLst>
                <a:path w="270" h="607" extrusionOk="0">
                  <a:moveTo>
                    <a:pt x="168" y="0"/>
                  </a:moveTo>
                  <a:lnTo>
                    <a:pt x="135" y="34"/>
                  </a:lnTo>
                  <a:lnTo>
                    <a:pt x="67" y="135"/>
                  </a:lnTo>
                  <a:lnTo>
                    <a:pt x="34" y="303"/>
                  </a:lnTo>
                  <a:lnTo>
                    <a:pt x="0" y="438"/>
                  </a:lnTo>
                  <a:lnTo>
                    <a:pt x="34" y="573"/>
                  </a:lnTo>
                  <a:lnTo>
                    <a:pt x="101" y="606"/>
                  </a:lnTo>
                  <a:lnTo>
                    <a:pt x="135" y="573"/>
                  </a:lnTo>
                  <a:lnTo>
                    <a:pt x="168" y="539"/>
                  </a:lnTo>
                  <a:lnTo>
                    <a:pt x="202" y="505"/>
                  </a:lnTo>
                  <a:lnTo>
                    <a:pt x="202" y="404"/>
                  </a:lnTo>
                  <a:lnTo>
                    <a:pt x="202" y="303"/>
                  </a:lnTo>
                  <a:lnTo>
                    <a:pt x="269" y="101"/>
                  </a:lnTo>
                  <a:lnTo>
                    <a:pt x="269"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0" name="Google Shape;310;p3"/>
            <p:cNvSpPr/>
            <p:nvPr/>
          </p:nvSpPr>
          <p:spPr>
            <a:xfrm>
              <a:off x="4470280" y="411697"/>
              <a:ext cx="16752" cy="23463"/>
            </a:xfrm>
            <a:custGeom>
              <a:avLst/>
              <a:gdLst/>
              <a:ahLst/>
              <a:cxnLst/>
              <a:rect l="l" t="t" r="r" b="b"/>
              <a:pathLst>
                <a:path w="337" h="472" extrusionOk="0">
                  <a:moveTo>
                    <a:pt x="236" y="0"/>
                  </a:moveTo>
                  <a:lnTo>
                    <a:pt x="168" y="34"/>
                  </a:lnTo>
                  <a:lnTo>
                    <a:pt x="135" y="68"/>
                  </a:lnTo>
                  <a:lnTo>
                    <a:pt x="34" y="169"/>
                  </a:lnTo>
                  <a:lnTo>
                    <a:pt x="0" y="303"/>
                  </a:lnTo>
                  <a:lnTo>
                    <a:pt x="0" y="371"/>
                  </a:lnTo>
                  <a:lnTo>
                    <a:pt x="0" y="438"/>
                  </a:lnTo>
                  <a:lnTo>
                    <a:pt x="34" y="438"/>
                  </a:lnTo>
                  <a:lnTo>
                    <a:pt x="67" y="472"/>
                  </a:lnTo>
                  <a:lnTo>
                    <a:pt x="135" y="438"/>
                  </a:lnTo>
                  <a:lnTo>
                    <a:pt x="202" y="270"/>
                  </a:lnTo>
                  <a:lnTo>
                    <a:pt x="303" y="135"/>
                  </a:lnTo>
                  <a:lnTo>
                    <a:pt x="337" y="68"/>
                  </a:lnTo>
                  <a:lnTo>
                    <a:pt x="303"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1" name="Google Shape;311;p3"/>
            <p:cNvSpPr/>
            <p:nvPr/>
          </p:nvSpPr>
          <p:spPr>
            <a:xfrm>
              <a:off x="4425094" y="488698"/>
              <a:ext cx="33505" cy="10091"/>
            </a:xfrm>
            <a:custGeom>
              <a:avLst/>
              <a:gdLst/>
              <a:ahLst/>
              <a:cxnLst/>
              <a:rect l="l" t="t" r="r" b="b"/>
              <a:pathLst>
                <a:path w="674" h="203" extrusionOk="0">
                  <a:moveTo>
                    <a:pt x="101" y="0"/>
                  </a:moveTo>
                  <a:lnTo>
                    <a:pt x="34" y="34"/>
                  </a:lnTo>
                  <a:lnTo>
                    <a:pt x="0" y="101"/>
                  </a:lnTo>
                  <a:lnTo>
                    <a:pt x="34" y="135"/>
                  </a:lnTo>
                  <a:lnTo>
                    <a:pt x="101" y="168"/>
                  </a:lnTo>
                  <a:lnTo>
                    <a:pt x="572" y="202"/>
                  </a:lnTo>
                  <a:lnTo>
                    <a:pt x="640" y="202"/>
                  </a:lnTo>
                  <a:lnTo>
                    <a:pt x="673" y="135"/>
                  </a:lnTo>
                  <a:lnTo>
                    <a:pt x="640" y="101"/>
                  </a:lnTo>
                  <a:lnTo>
                    <a:pt x="606" y="67"/>
                  </a:lnTo>
                  <a:lnTo>
                    <a:pt x="471" y="34"/>
                  </a:lnTo>
                  <a:lnTo>
                    <a:pt x="337"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2" name="Google Shape;312;p3"/>
            <p:cNvSpPr/>
            <p:nvPr/>
          </p:nvSpPr>
          <p:spPr>
            <a:xfrm>
              <a:off x="4344713" y="458574"/>
              <a:ext cx="23513" cy="13422"/>
            </a:xfrm>
            <a:custGeom>
              <a:avLst/>
              <a:gdLst/>
              <a:ahLst/>
              <a:cxnLst/>
              <a:rect l="l" t="t" r="r" b="b"/>
              <a:pathLst>
                <a:path w="473" h="270" extrusionOk="0">
                  <a:moveTo>
                    <a:pt x="68" y="0"/>
                  </a:moveTo>
                  <a:lnTo>
                    <a:pt x="35" y="34"/>
                  </a:lnTo>
                  <a:lnTo>
                    <a:pt x="1" y="101"/>
                  </a:lnTo>
                  <a:lnTo>
                    <a:pt x="35" y="135"/>
                  </a:lnTo>
                  <a:lnTo>
                    <a:pt x="237" y="236"/>
                  </a:lnTo>
                  <a:lnTo>
                    <a:pt x="304" y="269"/>
                  </a:lnTo>
                  <a:lnTo>
                    <a:pt x="472" y="269"/>
                  </a:lnTo>
                  <a:lnTo>
                    <a:pt x="472" y="236"/>
                  </a:lnTo>
                  <a:lnTo>
                    <a:pt x="472" y="168"/>
                  </a:lnTo>
                  <a:lnTo>
                    <a:pt x="439" y="135"/>
                  </a:lnTo>
                  <a:lnTo>
                    <a:pt x="270" y="67"/>
                  </a:lnTo>
                  <a:lnTo>
                    <a:pt x="1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3" name="Google Shape;313;p3"/>
            <p:cNvSpPr/>
            <p:nvPr/>
          </p:nvSpPr>
          <p:spPr>
            <a:xfrm>
              <a:off x="4381548" y="471946"/>
              <a:ext cx="30174" cy="10091"/>
            </a:xfrm>
            <a:custGeom>
              <a:avLst/>
              <a:gdLst/>
              <a:ahLst/>
              <a:cxnLst/>
              <a:rect l="l" t="t" r="r" b="b"/>
              <a:pathLst>
                <a:path w="607" h="203" extrusionOk="0">
                  <a:moveTo>
                    <a:pt x="34" y="0"/>
                  </a:moveTo>
                  <a:lnTo>
                    <a:pt x="1" y="34"/>
                  </a:lnTo>
                  <a:lnTo>
                    <a:pt x="1" y="101"/>
                  </a:lnTo>
                  <a:lnTo>
                    <a:pt x="34" y="135"/>
                  </a:lnTo>
                  <a:lnTo>
                    <a:pt x="135" y="169"/>
                  </a:lnTo>
                  <a:lnTo>
                    <a:pt x="236" y="202"/>
                  </a:lnTo>
                  <a:lnTo>
                    <a:pt x="539" y="202"/>
                  </a:lnTo>
                  <a:lnTo>
                    <a:pt x="573" y="169"/>
                  </a:lnTo>
                  <a:lnTo>
                    <a:pt x="607" y="101"/>
                  </a:lnTo>
                  <a:lnTo>
                    <a:pt x="573" y="68"/>
                  </a:lnTo>
                  <a:lnTo>
                    <a:pt x="539" y="34"/>
                  </a:lnTo>
                  <a:lnTo>
                    <a:pt x="43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4" name="Google Shape;314;p3"/>
            <p:cNvSpPr/>
            <p:nvPr/>
          </p:nvSpPr>
          <p:spPr>
            <a:xfrm>
              <a:off x="4486983" y="333006"/>
              <a:ext cx="13471" cy="25153"/>
            </a:xfrm>
            <a:custGeom>
              <a:avLst/>
              <a:gdLst/>
              <a:ahLst/>
              <a:cxnLst/>
              <a:rect l="l" t="t" r="r" b="b"/>
              <a:pathLst>
                <a:path w="271" h="506" extrusionOk="0">
                  <a:moveTo>
                    <a:pt x="203" y="1"/>
                  </a:moveTo>
                  <a:lnTo>
                    <a:pt x="135" y="35"/>
                  </a:lnTo>
                  <a:lnTo>
                    <a:pt x="68" y="136"/>
                  </a:lnTo>
                  <a:lnTo>
                    <a:pt x="1" y="237"/>
                  </a:lnTo>
                  <a:lnTo>
                    <a:pt x="1" y="371"/>
                  </a:lnTo>
                  <a:lnTo>
                    <a:pt x="1" y="439"/>
                  </a:lnTo>
                  <a:lnTo>
                    <a:pt x="34" y="472"/>
                  </a:lnTo>
                  <a:lnTo>
                    <a:pt x="68" y="506"/>
                  </a:lnTo>
                  <a:lnTo>
                    <a:pt x="169" y="506"/>
                  </a:lnTo>
                  <a:lnTo>
                    <a:pt x="203" y="439"/>
                  </a:lnTo>
                  <a:lnTo>
                    <a:pt x="169" y="270"/>
                  </a:lnTo>
                  <a:lnTo>
                    <a:pt x="236" y="136"/>
                  </a:lnTo>
                  <a:lnTo>
                    <a:pt x="270" y="68"/>
                  </a:lnTo>
                  <a:lnTo>
                    <a:pt x="236" y="35"/>
                  </a:lnTo>
                  <a:lnTo>
                    <a:pt x="20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5" name="Google Shape;315;p3"/>
            <p:cNvSpPr/>
            <p:nvPr/>
          </p:nvSpPr>
          <p:spPr>
            <a:xfrm>
              <a:off x="4408341" y="615856"/>
              <a:ext cx="15112" cy="28534"/>
            </a:xfrm>
            <a:custGeom>
              <a:avLst/>
              <a:gdLst/>
              <a:ahLst/>
              <a:cxnLst/>
              <a:rect l="l" t="t" r="r" b="b"/>
              <a:pathLst>
                <a:path w="304" h="574" extrusionOk="0">
                  <a:moveTo>
                    <a:pt x="202" y="1"/>
                  </a:moveTo>
                  <a:lnTo>
                    <a:pt x="135" y="35"/>
                  </a:lnTo>
                  <a:lnTo>
                    <a:pt x="68" y="102"/>
                  </a:lnTo>
                  <a:lnTo>
                    <a:pt x="34" y="203"/>
                  </a:lnTo>
                  <a:lnTo>
                    <a:pt x="0" y="439"/>
                  </a:lnTo>
                  <a:lnTo>
                    <a:pt x="0" y="506"/>
                  </a:lnTo>
                  <a:lnTo>
                    <a:pt x="34" y="540"/>
                  </a:lnTo>
                  <a:lnTo>
                    <a:pt x="101" y="573"/>
                  </a:lnTo>
                  <a:lnTo>
                    <a:pt x="202" y="540"/>
                  </a:lnTo>
                  <a:lnTo>
                    <a:pt x="236" y="506"/>
                  </a:lnTo>
                  <a:lnTo>
                    <a:pt x="236" y="439"/>
                  </a:lnTo>
                  <a:lnTo>
                    <a:pt x="236" y="304"/>
                  </a:lnTo>
                  <a:lnTo>
                    <a:pt x="236" y="203"/>
                  </a:lnTo>
                  <a:lnTo>
                    <a:pt x="270" y="136"/>
                  </a:lnTo>
                  <a:lnTo>
                    <a:pt x="303" y="68"/>
                  </a:lnTo>
                  <a:lnTo>
                    <a:pt x="270" y="35"/>
                  </a:lnTo>
                  <a:lnTo>
                    <a:pt x="2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6" name="Google Shape;316;p3"/>
            <p:cNvSpPr/>
            <p:nvPr/>
          </p:nvSpPr>
          <p:spPr>
            <a:xfrm>
              <a:off x="4294505" y="445152"/>
              <a:ext cx="31864" cy="10091"/>
            </a:xfrm>
            <a:custGeom>
              <a:avLst/>
              <a:gdLst/>
              <a:ahLst/>
              <a:cxnLst/>
              <a:rect l="l" t="t" r="r" b="b"/>
              <a:pathLst>
                <a:path w="641" h="203" extrusionOk="0">
                  <a:moveTo>
                    <a:pt x="1" y="1"/>
                  </a:moveTo>
                  <a:lnTo>
                    <a:pt x="1" y="68"/>
                  </a:lnTo>
                  <a:lnTo>
                    <a:pt x="1" y="135"/>
                  </a:lnTo>
                  <a:lnTo>
                    <a:pt x="68" y="135"/>
                  </a:lnTo>
                  <a:lnTo>
                    <a:pt x="304" y="169"/>
                  </a:lnTo>
                  <a:lnTo>
                    <a:pt x="540" y="203"/>
                  </a:lnTo>
                  <a:lnTo>
                    <a:pt x="607" y="203"/>
                  </a:lnTo>
                  <a:lnTo>
                    <a:pt x="641" y="135"/>
                  </a:lnTo>
                  <a:lnTo>
                    <a:pt x="641" y="68"/>
                  </a:lnTo>
                  <a:lnTo>
                    <a:pt x="573" y="34"/>
                  </a:lnTo>
                  <a:lnTo>
                    <a:pt x="33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7" name="Google Shape;317;p3"/>
            <p:cNvSpPr/>
            <p:nvPr/>
          </p:nvSpPr>
          <p:spPr>
            <a:xfrm>
              <a:off x="4478631" y="366511"/>
              <a:ext cx="16802" cy="30174"/>
            </a:xfrm>
            <a:custGeom>
              <a:avLst/>
              <a:gdLst/>
              <a:ahLst/>
              <a:cxnLst/>
              <a:rect l="l" t="t" r="r" b="b"/>
              <a:pathLst>
                <a:path w="338" h="607" extrusionOk="0">
                  <a:moveTo>
                    <a:pt x="236" y="0"/>
                  </a:moveTo>
                  <a:lnTo>
                    <a:pt x="202" y="34"/>
                  </a:lnTo>
                  <a:lnTo>
                    <a:pt x="135" y="169"/>
                  </a:lnTo>
                  <a:lnTo>
                    <a:pt x="101" y="270"/>
                  </a:lnTo>
                  <a:lnTo>
                    <a:pt x="34" y="404"/>
                  </a:lnTo>
                  <a:lnTo>
                    <a:pt x="0" y="539"/>
                  </a:lnTo>
                  <a:lnTo>
                    <a:pt x="34" y="573"/>
                  </a:lnTo>
                  <a:lnTo>
                    <a:pt x="68" y="606"/>
                  </a:lnTo>
                  <a:lnTo>
                    <a:pt x="101" y="606"/>
                  </a:lnTo>
                  <a:lnTo>
                    <a:pt x="135" y="573"/>
                  </a:lnTo>
                  <a:lnTo>
                    <a:pt x="202" y="472"/>
                  </a:lnTo>
                  <a:lnTo>
                    <a:pt x="270" y="337"/>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8" name="Google Shape;318;p3"/>
            <p:cNvSpPr/>
            <p:nvPr/>
          </p:nvSpPr>
          <p:spPr>
            <a:xfrm>
              <a:off x="3958118" y="348068"/>
              <a:ext cx="28484" cy="10091"/>
            </a:xfrm>
            <a:custGeom>
              <a:avLst/>
              <a:gdLst/>
              <a:ahLst/>
              <a:cxnLst/>
              <a:rect l="l" t="t" r="r" b="b"/>
              <a:pathLst>
                <a:path w="573" h="203" extrusionOk="0">
                  <a:moveTo>
                    <a:pt x="68" y="1"/>
                  </a:moveTo>
                  <a:lnTo>
                    <a:pt x="1" y="35"/>
                  </a:lnTo>
                  <a:lnTo>
                    <a:pt x="1" y="102"/>
                  </a:lnTo>
                  <a:lnTo>
                    <a:pt x="1" y="136"/>
                  </a:lnTo>
                  <a:lnTo>
                    <a:pt x="68" y="169"/>
                  </a:lnTo>
                  <a:lnTo>
                    <a:pt x="270" y="169"/>
                  </a:lnTo>
                  <a:lnTo>
                    <a:pt x="506" y="203"/>
                  </a:lnTo>
                  <a:lnTo>
                    <a:pt x="539" y="203"/>
                  </a:lnTo>
                  <a:lnTo>
                    <a:pt x="573" y="169"/>
                  </a:lnTo>
                  <a:lnTo>
                    <a:pt x="573" y="102"/>
                  </a:lnTo>
                  <a:lnTo>
                    <a:pt x="539" y="68"/>
                  </a:lnTo>
                  <a:lnTo>
                    <a:pt x="438" y="35"/>
                  </a:lnTo>
                  <a:lnTo>
                    <a:pt x="304"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9" name="Google Shape;319;p3"/>
            <p:cNvSpPr/>
            <p:nvPr/>
          </p:nvSpPr>
          <p:spPr>
            <a:xfrm>
              <a:off x="3747248" y="240993"/>
              <a:ext cx="8401" cy="28484"/>
            </a:xfrm>
            <a:custGeom>
              <a:avLst/>
              <a:gdLst/>
              <a:ahLst/>
              <a:cxnLst/>
              <a:rect l="l" t="t" r="r" b="b"/>
              <a:pathLst>
                <a:path w="169" h="573" extrusionOk="0">
                  <a:moveTo>
                    <a:pt x="68" y="0"/>
                  </a:moveTo>
                  <a:lnTo>
                    <a:pt x="34" y="34"/>
                  </a:lnTo>
                  <a:lnTo>
                    <a:pt x="0" y="101"/>
                  </a:lnTo>
                  <a:lnTo>
                    <a:pt x="0" y="505"/>
                  </a:lnTo>
                  <a:lnTo>
                    <a:pt x="0" y="573"/>
                  </a:lnTo>
                  <a:lnTo>
                    <a:pt x="135" y="573"/>
                  </a:lnTo>
                  <a:lnTo>
                    <a:pt x="169" y="505"/>
                  </a:lnTo>
                  <a:lnTo>
                    <a:pt x="169" y="101"/>
                  </a:lnTo>
                  <a:lnTo>
                    <a:pt x="135" y="34"/>
                  </a:lnTo>
                  <a:lnTo>
                    <a:pt x="6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0" name="Google Shape;320;p3"/>
            <p:cNvSpPr/>
            <p:nvPr/>
          </p:nvSpPr>
          <p:spPr>
            <a:xfrm>
              <a:off x="3912931" y="333006"/>
              <a:ext cx="31864" cy="18492"/>
            </a:xfrm>
            <a:custGeom>
              <a:avLst/>
              <a:gdLst/>
              <a:ahLst/>
              <a:cxnLst/>
              <a:rect l="l" t="t" r="r" b="b"/>
              <a:pathLst>
                <a:path w="641" h="372" extrusionOk="0">
                  <a:moveTo>
                    <a:pt x="68" y="1"/>
                  </a:moveTo>
                  <a:lnTo>
                    <a:pt x="34" y="35"/>
                  </a:lnTo>
                  <a:lnTo>
                    <a:pt x="1" y="68"/>
                  </a:lnTo>
                  <a:lnTo>
                    <a:pt x="1" y="102"/>
                  </a:lnTo>
                  <a:lnTo>
                    <a:pt x="102" y="237"/>
                  </a:lnTo>
                  <a:lnTo>
                    <a:pt x="236" y="304"/>
                  </a:lnTo>
                  <a:lnTo>
                    <a:pt x="405" y="338"/>
                  </a:lnTo>
                  <a:lnTo>
                    <a:pt x="506" y="371"/>
                  </a:lnTo>
                  <a:lnTo>
                    <a:pt x="573" y="338"/>
                  </a:lnTo>
                  <a:lnTo>
                    <a:pt x="607" y="304"/>
                  </a:lnTo>
                  <a:lnTo>
                    <a:pt x="640" y="270"/>
                  </a:lnTo>
                  <a:lnTo>
                    <a:pt x="640" y="237"/>
                  </a:lnTo>
                  <a:lnTo>
                    <a:pt x="607" y="169"/>
                  </a:lnTo>
                  <a:lnTo>
                    <a:pt x="472" y="169"/>
                  </a:lnTo>
                  <a:lnTo>
                    <a:pt x="371" y="136"/>
                  </a:lnTo>
                  <a:lnTo>
                    <a:pt x="236" y="102"/>
                  </a:lnTo>
                  <a:lnTo>
                    <a:pt x="135" y="35"/>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1" name="Google Shape;321;p3"/>
            <p:cNvSpPr/>
            <p:nvPr/>
          </p:nvSpPr>
          <p:spPr>
            <a:xfrm>
              <a:off x="3753959" y="184075"/>
              <a:ext cx="16752" cy="45236"/>
            </a:xfrm>
            <a:custGeom>
              <a:avLst/>
              <a:gdLst/>
              <a:ahLst/>
              <a:cxnLst/>
              <a:rect l="l" t="t" r="r" b="b"/>
              <a:pathLst>
                <a:path w="337" h="910" extrusionOk="0">
                  <a:moveTo>
                    <a:pt x="236" y="0"/>
                  </a:moveTo>
                  <a:lnTo>
                    <a:pt x="202" y="34"/>
                  </a:lnTo>
                  <a:lnTo>
                    <a:pt x="101" y="202"/>
                  </a:lnTo>
                  <a:lnTo>
                    <a:pt x="34" y="438"/>
                  </a:lnTo>
                  <a:lnTo>
                    <a:pt x="0" y="674"/>
                  </a:lnTo>
                  <a:lnTo>
                    <a:pt x="34" y="775"/>
                  </a:lnTo>
                  <a:lnTo>
                    <a:pt x="67" y="876"/>
                  </a:lnTo>
                  <a:lnTo>
                    <a:pt x="101" y="910"/>
                  </a:lnTo>
                  <a:lnTo>
                    <a:pt x="135" y="910"/>
                  </a:lnTo>
                  <a:lnTo>
                    <a:pt x="168" y="876"/>
                  </a:lnTo>
                  <a:lnTo>
                    <a:pt x="202" y="842"/>
                  </a:lnTo>
                  <a:lnTo>
                    <a:pt x="202" y="640"/>
                  </a:lnTo>
                  <a:lnTo>
                    <a:pt x="236" y="438"/>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2" name="Google Shape;322;p3"/>
            <p:cNvSpPr/>
            <p:nvPr/>
          </p:nvSpPr>
          <p:spPr>
            <a:xfrm>
              <a:off x="3999974" y="359800"/>
              <a:ext cx="30174" cy="8401"/>
            </a:xfrm>
            <a:custGeom>
              <a:avLst/>
              <a:gdLst/>
              <a:ahLst/>
              <a:cxnLst/>
              <a:rect l="l" t="t" r="r" b="b"/>
              <a:pathLst>
                <a:path w="607" h="169" extrusionOk="0">
                  <a:moveTo>
                    <a:pt x="68" y="1"/>
                  </a:moveTo>
                  <a:lnTo>
                    <a:pt x="0" y="34"/>
                  </a:lnTo>
                  <a:lnTo>
                    <a:pt x="0" y="68"/>
                  </a:lnTo>
                  <a:lnTo>
                    <a:pt x="0" y="135"/>
                  </a:lnTo>
                  <a:lnTo>
                    <a:pt x="68" y="169"/>
                  </a:lnTo>
                  <a:lnTo>
                    <a:pt x="505" y="169"/>
                  </a:lnTo>
                  <a:lnTo>
                    <a:pt x="573" y="135"/>
                  </a:lnTo>
                  <a:lnTo>
                    <a:pt x="606" y="68"/>
                  </a:lnTo>
                  <a:lnTo>
                    <a:pt x="573" y="34"/>
                  </a:lnTo>
                  <a:lnTo>
                    <a:pt x="5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3" name="Google Shape;323;p3"/>
            <p:cNvSpPr/>
            <p:nvPr/>
          </p:nvSpPr>
          <p:spPr>
            <a:xfrm>
              <a:off x="3770661" y="125517"/>
              <a:ext cx="20133" cy="35195"/>
            </a:xfrm>
            <a:custGeom>
              <a:avLst/>
              <a:gdLst/>
              <a:ahLst/>
              <a:cxnLst/>
              <a:rect l="l" t="t" r="r" b="b"/>
              <a:pathLst>
                <a:path w="405" h="708" extrusionOk="0">
                  <a:moveTo>
                    <a:pt x="304" y="0"/>
                  </a:moveTo>
                  <a:lnTo>
                    <a:pt x="236" y="67"/>
                  </a:lnTo>
                  <a:lnTo>
                    <a:pt x="135" y="303"/>
                  </a:lnTo>
                  <a:lnTo>
                    <a:pt x="1" y="572"/>
                  </a:lnTo>
                  <a:lnTo>
                    <a:pt x="1" y="640"/>
                  </a:lnTo>
                  <a:lnTo>
                    <a:pt x="34" y="707"/>
                  </a:lnTo>
                  <a:lnTo>
                    <a:pt x="135" y="707"/>
                  </a:lnTo>
                  <a:lnTo>
                    <a:pt x="203" y="673"/>
                  </a:lnTo>
                  <a:lnTo>
                    <a:pt x="337" y="404"/>
                  </a:lnTo>
                  <a:lnTo>
                    <a:pt x="405" y="101"/>
                  </a:lnTo>
                  <a:lnTo>
                    <a:pt x="405" y="34"/>
                  </a:lnTo>
                  <a:lnTo>
                    <a:pt x="37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4" name="Google Shape;324;p3"/>
            <p:cNvSpPr/>
            <p:nvPr/>
          </p:nvSpPr>
          <p:spPr>
            <a:xfrm>
              <a:off x="4043470" y="371532"/>
              <a:ext cx="41906" cy="16752"/>
            </a:xfrm>
            <a:custGeom>
              <a:avLst/>
              <a:gdLst/>
              <a:ahLst/>
              <a:cxnLst/>
              <a:rect l="l" t="t" r="r" b="b"/>
              <a:pathLst>
                <a:path w="843" h="337" extrusionOk="0">
                  <a:moveTo>
                    <a:pt x="68" y="0"/>
                  </a:moveTo>
                  <a:lnTo>
                    <a:pt x="1" y="34"/>
                  </a:lnTo>
                  <a:lnTo>
                    <a:pt x="1" y="101"/>
                  </a:lnTo>
                  <a:lnTo>
                    <a:pt x="34" y="135"/>
                  </a:lnTo>
                  <a:lnTo>
                    <a:pt x="203" y="236"/>
                  </a:lnTo>
                  <a:lnTo>
                    <a:pt x="405" y="303"/>
                  </a:lnTo>
                  <a:lnTo>
                    <a:pt x="573" y="337"/>
                  </a:lnTo>
                  <a:lnTo>
                    <a:pt x="775" y="337"/>
                  </a:lnTo>
                  <a:lnTo>
                    <a:pt x="809" y="303"/>
                  </a:lnTo>
                  <a:lnTo>
                    <a:pt x="842" y="236"/>
                  </a:lnTo>
                  <a:lnTo>
                    <a:pt x="842" y="202"/>
                  </a:lnTo>
                  <a:lnTo>
                    <a:pt x="775" y="169"/>
                  </a:lnTo>
                  <a:lnTo>
                    <a:pt x="438" y="101"/>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5" name="Google Shape;325;p3"/>
            <p:cNvSpPr/>
            <p:nvPr/>
          </p:nvSpPr>
          <p:spPr>
            <a:xfrm>
              <a:off x="4190761" y="413387"/>
              <a:ext cx="30174" cy="13422"/>
            </a:xfrm>
            <a:custGeom>
              <a:avLst/>
              <a:gdLst/>
              <a:ahLst/>
              <a:cxnLst/>
              <a:rect l="l" t="t" r="r" b="b"/>
              <a:pathLst>
                <a:path w="607" h="270" extrusionOk="0">
                  <a:moveTo>
                    <a:pt x="68" y="0"/>
                  </a:moveTo>
                  <a:lnTo>
                    <a:pt x="0" y="67"/>
                  </a:lnTo>
                  <a:lnTo>
                    <a:pt x="0" y="101"/>
                  </a:lnTo>
                  <a:lnTo>
                    <a:pt x="34" y="135"/>
                  </a:lnTo>
                  <a:lnTo>
                    <a:pt x="304" y="236"/>
                  </a:lnTo>
                  <a:lnTo>
                    <a:pt x="438" y="269"/>
                  </a:lnTo>
                  <a:lnTo>
                    <a:pt x="573" y="236"/>
                  </a:lnTo>
                  <a:lnTo>
                    <a:pt x="607" y="202"/>
                  </a:lnTo>
                  <a:lnTo>
                    <a:pt x="607" y="168"/>
                  </a:lnTo>
                  <a:lnTo>
                    <a:pt x="607" y="135"/>
                  </a:lnTo>
                  <a:lnTo>
                    <a:pt x="573" y="101"/>
                  </a:lnTo>
                  <a:lnTo>
                    <a:pt x="10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6" name="Google Shape;326;p3"/>
            <p:cNvSpPr/>
            <p:nvPr/>
          </p:nvSpPr>
          <p:spPr>
            <a:xfrm>
              <a:off x="4230926" y="426759"/>
              <a:ext cx="43546" cy="13422"/>
            </a:xfrm>
            <a:custGeom>
              <a:avLst/>
              <a:gdLst/>
              <a:ahLst/>
              <a:cxnLst/>
              <a:rect l="l" t="t" r="r" b="b"/>
              <a:pathLst>
                <a:path w="876" h="270" extrusionOk="0">
                  <a:moveTo>
                    <a:pt x="34" y="0"/>
                  </a:moveTo>
                  <a:lnTo>
                    <a:pt x="1" y="68"/>
                  </a:lnTo>
                  <a:lnTo>
                    <a:pt x="34" y="135"/>
                  </a:lnTo>
                  <a:lnTo>
                    <a:pt x="68" y="169"/>
                  </a:lnTo>
                  <a:lnTo>
                    <a:pt x="236" y="202"/>
                  </a:lnTo>
                  <a:lnTo>
                    <a:pt x="438" y="236"/>
                  </a:lnTo>
                  <a:lnTo>
                    <a:pt x="640" y="270"/>
                  </a:lnTo>
                  <a:lnTo>
                    <a:pt x="842" y="236"/>
                  </a:lnTo>
                  <a:lnTo>
                    <a:pt x="876" y="202"/>
                  </a:lnTo>
                  <a:lnTo>
                    <a:pt x="876" y="169"/>
                  </a:lnTo>
                  <a:lnTo>
                    <a:pt x="876" y="135"/>
                  </a:lnTo>
                  <a:lnTo>
                    <a:pt x="842" y="101"/>
                  </a:lnTo>
                  <a:lnTo>
                    <a:pt x="438" y="34"/>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7" name="Google Shape;327;p3"/>
            <p:cNvSpPr/>
            <p:nvPr/>
          </p:nvSpPr>
          <p:spPr>
            <a:xfrm>
              <a:off x="4143884" y="398276"/>
              <a:ext cx="35195" cy="13471"/>
            </a:xfrm>
            <a:custGeom>
              <a:avLst/>
              <a:gdLst/>
              <a:ahLst/>
              <a:cxnLst/>
              <a:rect l="l" t="t" r="r" b="b"/>
              <a:pathLst>
                <a:path w="708" h="271" extrusionOk="0">
                  <a:moveTo>
                    <a:pt x="34" y="1"/>
                  </a:moveTo>
                  <a:lnTo>
                    <a:pt x="1" y="35"/>
                  </a:lnTo>
                  <a:lnTo>
                    <a:pt x="1" y="102"/>
                  </a:lnTo>
                  <a:lnTo>
                    <a:pt x="68" y="136"/>
                  </a:lnTo>
                  <a:lnTo>
                    <a:pt x="371" y="237"/>
                  </a:lnTo>
                  <a:lnTo>
                    <a:pt x="506" y="270"/>
                  </a:lnTo>
                  <a:lnTo>
                    <a:pt x="640" y="237"/>
                  </a:lnTo>
                  <a:lnTo>
                    <a:pt x="708" y="203"/>
                  </a:lnTo>
                  <a:lnTo>
                    <a:pt x="708" y="169"/>
                  </a:lnTo>
                  <a:lnTo>
                    <a:pt x="708" y="102"/>
                  </a:lnTo>
                  <a:lnTo>
                    <a:pt x="640" y="68"/>
                  </a:lnTo>
                  <a:lnTo>
                    <a:pt x="405" y="35"/>
                  </a:lnTo>
                  <a:lnTo>
                    <a:pt x="1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8" name="Google Shape;328;p3"/>
            <p:cNvSpPr/>
            <p:nvPr/>
          </p:nvSpPr>
          <p:spPr>
            <a:xfrm>
              <a:off x="4097057" y="383213"/>
              <a:ext cx="36835" cy="13471"/>
            </a:xfrm>
            <a:custGeom>
              <a:avLst/>
              <a:gdLst/>
              <a:ahLst/>
              <a:cxnLst/>
              <a:rect l="l" t="t" r="r" b="b"/>
              <a:pathLst>
                <a:path w="741" h="271" extrusionOk="0">
                  <a:moveTo>
                    <a:pt x="101" y="1"/>
                  </a:moveTo>
                  <a:lnTo>
                    <a:pt x="34" y="35"/>
                  </a:lnTo>
                  <a:lnTo>
                    <a:pt x="0" y="102"/>
                  </a:lnTo>
                  <a:lnTo>
                    <a:pt x="34" y="169"/>
                  </a:lnTo>
                  <a:lnTo>
                    <a:pt x="101" y="203"/>
                  </a:lnTo>
                  <a:lnTo>
                    <a:pt x="370" y="237"/>
                  </a:lnTo>
                  <a:lnTo>
                    <a:pt x="539" y="270"/>
                  </a:lnTo>
                  <a:lnTo>
                    <a:pt x="741" y="270"/>
                  </a:lnTo>
                  <a:lnTo>
                    <a:pt x="741" y="203"/>
                  </a:lnTo>
                  <a:lnTo>
                    <a:pt x="741" y="169"/>
                  </a:lnTo>
                  <a:lnTo>
                    <a:pt x="707" y="136"/>
                  </a:lnTo>
                  <a:lnTo>
                    <a:pt x="572" y="68"/>
                  </a:lnTo>
                  <a:lnTo>
                    <a:pt x="438" y="35"/>
                  </a:lnTo>
                  <a:lnTo>
                    <a:pt x="269" y="35"/>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329" name="Google Shape;329;p3"/>
          <p:cNvGrpSpPr/>
          <p:nvPr/>
        </p:nvGrpSpPr>
        <p:grpSpPr>
          <a:xfrm>
            <a:off x="2245156" y="3236816"/>
            <a:ext cx="3792525" cy="1904639"/>
            <a:chOff x="1112916" y="3236816"/>
            <a:chExt cx="3792525" cy="1904639"/>
          </a:xfrm>
        </p:grpSpPr>
        <p:sp>
          <p:nvSpPr>
            <p:cNvPr id="330" name="Google Shape;330;p3"/>
            <p:cNvSpPr/>
            <p:nvPr/>
          </p:nvSpPr>
          <p:spPr>
            <a:xfrm>
              <a:off x="2108757" y="3363974"/>
              <a:ext cx="2639352" cy="629329"/>
            </a:xfrm>
            <a:custGeom>
              <a:avLst/>
              <a:gdLst/>
              <a:ahLst/>
              <a:cxnLst/>
              <a:rect l="l" t="t" r="r" b="b"/>
              <a:pathLst>
                <a:path w="53095" h="12660" extrusionOk="0">
                  <a:moveTo>
                    <a:pt x="48112" y="1"/>
                  </a:moveTo>
                  <a:lnTo>
                    <a:pt x="46496" y="34"/>
                  </a:lnTo>
                  <a:lnTo>
                    <a:pt x="43264" y="135"/>
                  </a:lnTo>
                  <a:lnTo>
                    <a:pt x="40032" y="236"/>
                  </a:lnTo>
                  <a:lnTo>
                    <a:pt x="36699" y="371"/>
                  </a:lnTo>
                  <a:lnTo>
                    <a:pt x="33365" y="438"/>
                  </a:lnTo>
                  <a:lnTo>
                    <a:pt x="29999" y="472"/>
                  </a:lnTo>
                  <a:lnTo>
                    <a:pt x="26666" y="506"/>
                  </a:lnTo>
                  <a:lnTo>
                    <a:pt x="20067" y="506"/>
                  </a:lnTo>
                  <a:lnTo>
                    <a:pt x="13501" y="472"/>
                  </a:lnTo>
                  <a:lnTo>
                    <a:pt x="6768" y="405"/>
                  </a:lnTo>
                  <a:lnTo>
                    <a:pt x="3569" y="371"/>
                  </a:lnTo>
                  <a:lnTo>
                    <a:pt x="1145" y="371"/>
                  </a:lnTo>
                  <a:lnTo>
                    <a:pt x="337" y="438"/>
                  </a:lnTo>
                  <a:lnTo>
                    <a:pt x="202" y="236"/>
                  </a:lnTo>
                  <a:lnTo>
                    <a:pt x="169" y="236"/>
                  </a:lnTo>
                  <a:lnTo>
                    <a:pt x="169" y="270"/>
                  </a:lnTo>
                  <a:lnTo>
                    <a:pt x="169" y="438"/>
                  </a:lnTo>
                  <a:lnTo>
                    <a:pt x="68" y="438"/>
                  </a:lnTo>
                  <a:lnTo>
                    <a:pt x="34" y="472"/>
                  </a:lnTo>
                  <a:lnTo>
                    <a:pt x="0" y="506"/>
                  </a:lnTo>
                  <a:lnTo>
                    <a:pt x="34" y="539"/>
                  </a:lnTo>
                  <a:lnTo>
                    <a:pt x="202" y="539"/>
                  </a:lnTo>
                  <a:lnTo>
                    <a:pt x="236" y="809"/>
                  </a:lnTo>
                  <a:lnTo>
                    <a:pt x="303" y="1045"/>
                  </a:lnTo>
                  <a:lnTo>
                    <a:pt x="472" y="1550"/>
                  </a:lnTo>
                  <a:lnTo>
                    <a:pt x="977" y="3065"/>
                  </a:lnTo>
                  <a:lnTo>
                    <a:pt x="2088" y="6330"/>
                  </a:lnTo>
                  <a:lnTo>
                    <a:pt x="4243" y="12593"/>
                  </a:lnTo>
                  <a:lnTo>
                    <a:pt x="4276" y="12626"/>
                  </a:lnTo>
                  <a:lnTo>
                    <a:pt x="4310" y="12660"/>
                  </a:lnTo>
                  <a:lnTo>
                    <a:pt x="4377" y="12660"/>
                  </a:lnTo>
                  <a:lnTo>
                    <a:pt x="4445" y="12626"/>
                  </a:lnTo>
                  <a:lnTo>
                    <a:pt x="4478" y="12559"/>
                  </a:lnTo>
                  <a:lnTo>
                    <a:pt x="4445" y="12525"/>
                  </a:lnTo>
                  <a:lnTo>
                    <a:pt x="2391" y="6229"/>
                  </a:lnTo>
                  <a:lnTo>
                    <a:pt x="1280" y="2997"/>
                  </a:lnTo>
                  <a:lnTo>
                    <a:pt x="741" y="1482"/>
                  </a:lnTo>
                  <a:lnTo>
                    <a:pt x="606" y="1011"/>
                  </a:lnTo>
                  <a:lnTo>
                    <a:pt x="438" y="573"/>
                  </a:lnTo>
                  <a:lnTo>
                    <a:pt x="1179" y="640"/>
                  </a:lnTo>
                  <a:lnTo>
                    <a:pt x="1953" y="640"/>
                  </a:lnTo>
                  <a:lnTo>
                    <a:pt x="3468" y="674"/>
                  </a:lnTo>
                  <a:lnTo>
                    <a:pt x="6498" y="674"/>
                  </a:lnTo>
                  <a:lnTo>
                    <a:pt x="13232" y="708"/>
                  </a:lnTo>
                  <a:lnTo>
                    <a:pt x="19932" y="775"/>
                  </a:lnTo>
                  <a:lnTo>
                    <a:pt x="26666" y="775"/>
                  </a:lnTo>
                  <a:lnTo>
                    <a:pt x="29931" y="742"/>
                  </a:lnTo>
                  <a:lnTo>
                    <a:pt x="33231" y="708"/>
                  </a:lnTo>
                  <a:lnTo>
                    <a:pt x="36497" y="607"/>
                  </a:lnTo>
                  <a:lnTo>
                    <a:pt x="39796" y="506"/>
                  </a:lnTo>
                  <a:lnTo>
                    <a:pt x="43062" y="405"/>
                  </a:lnTo>
                  <a:lnTo>
                    <a:pt x="46328" y="304"/>
                  </a:lnTo>
                  <a:lnTo>
                    <a:pt x="47944" y="270"/>
                  </a:lnTo>
                  <a:lnTo>
                    <a:pt x="49593" y="270"/>
                  </a:lnTo>
                  <a:lnTo>
                    <a:pt x="51210" y="304"/>
                  </a:lnTo>
                  <a:lnTo>
                    <a:pt x="52859" y="337"/>
                  </a:lnTo>
                  <a:lnTo>
                    <a:pt x="52624" y="674"/>
                  </a:lnTo>
                  <a:lnTo>
                    <a:pt x="52422" y="1011"/>
                  </a:lnTo>
                  <a:lnTo>
                    <a:pt x="52051" y="1752"/>
                  </a:lnTo>
                  <a:lnTo>
                    <a:pt x="51445" y="3267"/>
                  </a:lnTo>
                  <a:lnTo>
                    <a:pt x="50873" y="4647"/>
                  </a:lnTo>
                  <a:lnTo>
                    <a:pt x="50334" y="6095"/>
                  </a:lnTo>
                  <a:lnTo>
                    <a:pt x="49762" y="7542"/>
                  </a:lnTo>
                  <a:lnTo>
                    <a:pt x="49257" y="9058"/>
                  </a:lnTo>
                  <a:lnTo>
                    <a:pt x="48752" y="10539"/>
                  </a:lnTo>
                  <a:lnTo>
                    <a:pt x="48314" y="12054"/>
                  </a:lnTo>
                  <a:lnTo>
                    <a:pt x="26531" y="12121"/>
                  </a:lnTo>
                  <a:lnTo>
                    <a:pt x="15589" y="12088"/>
                  </a:lnTo>
                  <a:lnTo>
                    <a:pt x="10067" y="12054"/>
                  </a:lnTo>
                  <a:lnTo>
                    <a:pt x="7306" y="12088"/>
                  </a:lnTo>
                  <a:lnTo>
                    <a:pt x="4546" y="12121"/>
                  </a:lnTo>
                  <a:lnTo>
                    <a:pt x="4512" y="12155"/>
                  </a:lnTo>
                  <a:lnTo>
                    <a:pt x="4478" y="12189"/>
                  </a:lnTo>
                  <a:lnTo>
                    <a:pt x="4512" y="12256"/>
                  </a:lnTo>
                  <a:lnTo>
                    <a:pt x="4546" y="12256"/>
                  </a:lnTo>
                  <a:lnTo>
                    <a:pt x="7239" y="12323"/>
                  </a:lnTo>
                  <a:lnTo>
                    <a:pt x="9933" y="12357"/>
                  </a:lnTo>
                  <a:lnTo>
                    <a:pt x="15319" y="12323"/>
                  </a:lnTo>
                  <a:lnTo>
                    <a:pt x="48247" y="12323"/>
                  </a:lnTo>
                  <a:lnTo>
                    <a:pt x="48247" y="12391"/>
                  </a:lnTo>
                  <a:lnTo>
                    <a:pt x="48314" y="12424"/>
                  </a:lnTo>
                  <a:lnTo>
                    <a:pt x="48381" y="12424"/>
                  </a:lnTo>
                  <a:lnTo>
                    <a:pt x="48449" y="12357"/>
                  </a:lnTo>
                  <a:lnTo>
                    <a:pt x="48482" y="12323"/>
                  </a:lnTo>
                  <a:lnTo>
                    <a:pt x="48516" y="12323"/>
                  </a:lnTo>
                  <a:lnTo>
                    <a:pt x="48583" y="12290"/>
                  </a:lnTo>
                  <a:lnTo>
                    <a:pt x="48617" y="12222"/>
                  </a:lnTo>
                  <a:lnTo>
                    <a:pt x="48617" y="12121"/>
                  </a:lnTo>
                  <a:lnTo>
                    <a:pt x="48550" y="12054"/>
                  </a:lnTo>
                  <a:lnTo>
                    <a:pt x="49055" y="10640"/>
                  </a:lnTo>
                  <a:lnTo>
                    <a:pt x="49526" y="9226"/>
                  </a:lnTo>
                  <a:lnTo>
                    <a:pt x="49964" y="7812"/>
                  </a:lnTo>
                  <a:lnTo>
                    <a:pt x="50469" y="6398"/>
                  </a:lnTo>
                  <a:lnTo>
                    <a:pt x="51075" y="4748"/>
                  </a:lnTo>
                  <a:lnTo>
                    <a:pt x="51748" y="3132"/>
                  </a:lnTo>
                  <a:lnTo>
                    <a:pt x="52051" y="2459"/>
                  </a:lnTo>
                  <a:lnTo>
                    <a:pt x="52388" y="1752"/>
                  </a:lnTo>
                  <a:lnTo>
                    <a:pt x="52725" y="1078"/>
                  </a:lnTo>
                  <a:lnTo>
                    <a:pt x="52859" y="708"/>
                  </a:lnTo>
                  <a:lnTo>
                    <a:pt x="52960" y="371"/>
                  </a:lnTo>
                  <a:lnTo>
                    <a:pt x="53028" y="337"/>
                  </a:lnTo>
                  <a:lnTo>
                    <a:pt x="53061" y="337"/>
                  </a:lnTo>
                  <a:lnTo>
                    <a:pt x="53095" y="236"/>
                  </a:lnTo>
                  <a:lnTo>
                    <a:pt x="53061" y="135"/>
                  </a:lnTo>
                  <a:lnTo>
                    <a:pt x="53028" y="102"/>
                  </a:lnTo>
                  <a:lnTo>
                    <a:pt x="52960" y="102"/>
                  </a:lnTo>
                  <a:lnTo>
                    <a:pt x="51344" y="34"/>
                  </a:lnTo>
                  <a:lnTo>
                    <a:pt x="497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1" name="Google Shape;331;p3"/>
            <p:cNvSpPr/>
            <p:nvPr/>
          </p:nvSpPr>
          <p:spPr>
            <a:xfrm>
              <a:off x="3417522" y="3312127"/>
              <a:ext cx="30174" cy="30174"/>
            </a:xfrm>
            <a:custGeom>
              <a:avLst/>
              <a:gdLst/>
              <a:ahLst/>
              <a:cxnLst/>
              <a:rect l="l" t="t" r="r" b="b"/>
              <a:pathLst>
                <a:path w="607" h="607" extrusionOk="0">
                  <a:moveTo>
                    <a:pt x="338" y="0"/>
                  </a:moveTo>
                  <a:lnTo>
                    <a:pt x="237" y="34"/>
                  </a:lnTo>
                  <a:lnTo>
                    <a:pt x="102" y="67"/>
                  </a:lnTo>
                  <a:lnTo>
                    <a:pt x="35" y="135"/>
                  </a:lnTo>
                  <a:lnTo>
                    <a:pt x="1" y="202"/>
                  </a:lnTo>
                  <a:lnTo>
                    <a:pt x="1" y="269"/>
                  </a:lnTo>
                  <a:lnTo>
                    <a:pt x="1" y="370"/>
                  </a:lnTo>
                  <a:lnTo>
                    <a:pt x="35" y="438"/>
                  </a:lnTo>
                  <a:lnTo>
                    <a:pt x="68" y="505"/>
                  </a:lnTo>
                  <a:lnTo>
                    <a:pt x="136" y="572"/>
                  </a:lnTo>
                  <a:lnTo>
                    <a:pt x="203" y="606"/>
                  </a:lnTo>
                  <a:lnTo>
                    <a:pt x="405" y="606"/>
                  </a:lnTo>
                  <a:lnTo>
                    <a:pt x="472" y="539"/>
                  </a:lnTo>
                  <a:lnTo>
                    <a:pt x="540" y="471"/>
                  </a:lnTo>
                  <a:lnTo>
                    <a:pt x="573" y="404"/>
                  </a:lnTo>
                  <a:lnTo>
                    <a:pt x="607" y="303"/>
                  </a:lnTo>
                  <a:lnTo>
                    <a:pt x="607" y="236"/>
                  </a:lnTo>
                  <a:lnTo>
                    <a:pt x="573" y="135"/>
                  </a:lnTo>
                  <a:lnTo>
                    <a:pt x="540" y="67"/>
                  </a:lnTo>
                  <a:lnTo>
                    <a:pt x="4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2" name="Google Shape;332;p3"/>
            <p:cNvSpPr/>
            <p:nvPr/>
          </p:nvSpPr>
          <p:spPr>
            <a:xfrm>
              <a:off x="2599146" y="4053551"/>
              <a:ext cx="1665285" cy="15112"/>
            </a:xfrm>
            <a:custGeom>
              <a:avLst/>
              <a:gdLst/>
              <a:ahLst/>
              <a:cxnLst/>
              <a:rect l="l" t="t" r="r" b="b"/>
              <a:pathLst>
                <a:path w="33500" h="304" extrusionOk="0">
                  <a:moveTo>
                    <a:pt x="23130" y="0"/>
                  </a:moveTo>
                  <a:lnTo>
                    <a:pt x="21009" y="67"/>
                  </a:lnTo>
                  <a:lnTo>
                    <a:pt x="18922" y="101"/>
                  </a:lnTo>
                  <a:lnTo>
                    <a:pt x="16834" y="135"/>
                  </a:lnTo>
                  <a:lnTo>
                    <a:pt x="4242" y="135"/>
                  </a:lnTo>
                  <a:lnTo>
                    <a:pt x="34" y="168"/>
                  </a:lnTo>
                  <a:lnTo>
                    <a:pt x="0" y="168"/>
                  </a:lnTo>
                  <a:lnTo>
                    <a:pt x="0" y="202"/>
                  </a:lnTo>
                  <a:lnTo>
                    <a:pt x="0" y="236"/>
                  </a:lnTo>
                  <a:lnTo>
                    <a:pt x="34" y="236"/>
                  </a:lnTo>
                  <a:lnTo>
                    <a:pt x="4242" y="303"/>
                  </a:lnTo>
                  <a:lnTo>
                    <a:pt x="8417" y="303"/>
                  </a:lnTo>
                  <a:lnTo>
                    <a:pt x="16834" y="269"/>
                  </a:lnTo>
                  <a:lnTo>
                    <a:pt x="18854" y="269"/>
                  </a:lnTo>
                  <a:lnTo>
                    <a:pt x="20874" y="202"/>
                  </a:lnTo>
                  <a:lnTo>
                    <a:pt x="22928" y="168"/>
                  </a:lnTo>
                  <a:lnTo>
                    <a:pt x="27069" y="168"/>
                  </a:lnTo>
                  <a:lnTo>
                    <a:pt x="29190" y="202"/>
                  </a:lnTo>
                  <a:lnTo>
                    <a:pt x="33433" y="303"/>
                  </a:lnTo>
                  <a:lnTo>
                    <a:pt x="33500" y="269"/>
                  </a:lnTo>
                  <a:lnTo>
                    <a:pt x="33500" y="202"/>
                  </a:lnTo>
                  <a:lnTo>
                    <a:pt x="33500" y="168"/>
                  </a:lnTo>
                  <a:lnTo>
                    <a:pt x="33433" y="135"/>
                  </a:lnTo>
                  <a:lnTo>
                    <a:pt x="29325" y="34"/>
                  </a:lnTo>
                  <a:lnTo>
                    <a:pt x="272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3" name="Google Shape;333;p3"/>
            <p:cNvSpPr/>
            <p:nvPr/>
          </p:nvSpPr>
          <p:spPr>
            <a:xfrm>
              <a:off x="3020885" y="5056053"/>
              <a:ext cx="856951" cy="85402"/>
            </a:xfrm>
            <a:custGeom>
              <a:avLst/>
              <a:gdLst/>
              <a:ahLst/>
              <a:cxnLst/>
              <a:rect l="l" t="t" r="r" b="b"/>
              <a:pathLst>
                <a:path w="17239" h="1718" extrusionOk="0">
                  <a:moveTo>
                    <a:pt x="17070" y="0"/>
                  </a:moveTo>
                  <a:lnTo>
                    <a:pt x="8552" y="34"/>
                  </a:lnTo>
                  <a:lnTo>
                    <a:pt x="4310" y="68"/>
                  </a:lnTo>
                  <a:lnTo>
                    <a:pt x="2256" y="68"/>
                  </a:lnTo>
                  <a:lnTo>
                    <a:pt x="1246" y="101"/>
                  </a:lnTo>
                  <a:lnTo>
                    <a:pt x="741" y="169"/>
                  </a:lnTo>
                  <a:lnTo>
                    <a:pt x="236" y="236"/>
                  </a:lnTo>
                  <a:lnTo>
                    <a:pt x="203" y="101"/>
                  </a:lnTo>
                  <a:lnTo>
                    <a:pt x="169" y="68"/>
                  </a:lnTo>
                  <a:lnTo>
                    <a:pt x="135" y="68"/>
                  </a:lnTo>
                  <a:lnTo>
                    <a:pt x="34" y="303"/>
                  </a:lnTo>
                  <a:lnTo>
                    <a:pt x="1" y="303"/>
                  </a:lnTo>
                  <a:lnTo>
                    <a:pt x="1" y="337"/>
                  </a:lnTo>
                  <a:lnTo>
                    <a:pt x="1" y="404"/>
                  </a:lnTo>
                  <a:lnTo>
                    <a:pt x="1" y="707"/>
                  </a:lnTo>
                  <a:lnTo>
                    <a:pt x="1" y="977"/>
                  </a:lnTo>
                  <a:lnTo>
                    <a:pt x="1" y="1347"/>
                  </a:lnTo>
                  <a:lnTo>
                    <a:pt x="1" y="1717"/>
                  </a:lnTo>
                  <a:lnTo>
                    <a:pt x="270" y="1717"/>
                  </a:lnTo>
                  <a:lnTo>
                    <a:pt x="203" y="1145"/>
                  </a:lnTo>
                  <a:lnTo>
                    <a:pt x="236" y="775"/>
                  </a:lnTo>
                  <a:lnTo>
                    <a:pt x="236" y="404"/>
                  </a:lnTo>
                  <a:lnTo>
                    <a:pt x="1246" y="438"/>
                  </a:lnTo>
                  <a:lnTo>
                    <a:pt x="2290" y="371"/>
                  </a:lnTo>
                  <a:lnTo>
                    <a:pt x="3300" y="303"/>
                  </a:lnTo>
                  <a:lnTo>
                    <a:pt x="4310" y="270"/>
                  </a:lnTo>
                  <a:lnTo>
                    <a:pt x="8552" y="270"/>
                  </a:lnTo>
                  <a:lnTo>
                    <a:pt x="16936" y="303"/>
                  </a:lnTo>
                  <a:lnTo>
                    <a:pt x="16969" y="1650"/>
                  </a:lnTo>
                  <a:lnTo>
                    <a:pt x="16969" y="1717"/>
                  </a:lnTo>
                  <a:lnTo>
                    <a:pt x="17239" y="1717"/>
                  </a:lnTo>
                  <a:lnTo>
                    <a:pt x="17239" y="741"/>
                  </a:lnTo>
                  <a:lnTo>
                    <a:pt x="17205" y="135"/>
                  </a:lnTo>
                  <a:lnTo>
                    <a:pt x="17205" y="101"/>
                  </a:lnTo>
                  <a:lnTo>
                    <a:pt x="17171" y="34"/>
                  </a:lnTo>
                  <a:lnTo>
                    <a:pt x="17138" y="34"/>
                  </a:lnTo>
                  <a:lnTo>
                    <a:pt x="170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4" name="Google Shape;334;p3"/>
            <p:cNvSpPr/>
            <p:nvPr/>
          </p:nvSpPr>
          <p:spPr>
            <a:xfrm>
              <a:off x="1456015" y="4207503"/>
              <a:ext cx="649461" cy="933951"/>
            </a:xfrm>
            <a:custGeom>
              <a:avLst/>
              <a:gdLst/>
              <a:ahLst/>
              <a:cxnLst/>
              <a:rect l="l" t="t" r="r" b="b"/>
              <a:pathLst>
                <a:path w="13065" h="18788" extrusionOk="0">
                  <a:moveTo>
                    <a:pt x="1146" y="1"/>
                  </a:moveTo>
                  <a:lnTo>
                    <a:pt x="977" y="34"/>
                  </a:lnTo>
                  <a:lnTo>
                    <a:pt x="809" y="68"/>
                  </a:lnTo>
                  <a:lnTo>
                    <a:pt x="641" y="135"/>
                  </a:lnTo>
                  <a:lnTo>
                    <a:pt x="472" y="270"/>
                  </a:lnTo>
                  <a:lnTo>
                    <a:pt x="338" y="438"/>
                  </a:lnTo>
                  <a:lnTo>
                    <a:pt x="237" y="573"/>
                  </a:lnTo>
                  <a:lnTo>
                    <a:pt x="136" y="741"/>
                  </a:lnTo>
                  <a:lnTo>
                    <a:pt x="68" y="943"/>
                  </a:lnTo>
                  <a:lnTo>
                    <a:pt x="35" y="1112"/>
                  </a:lnTo>
                  <a:lnTo>
                    <a:pt x="1" y="1516"/>
                  </a:lnTo>
                  <a:lnTo>
                    <a:pt x="35" y="1953"/>
                  </a:lnTo>
                  <a:lnTo>
                    <a:pt x="68" y="2391"/>
                  </a:lnTo>
                  <a:lnTo>
                    <a:pt x="169" y="2795"/>
                  </a:lnTo>
                  <a:lnTo>
                    <a:pt x="338" y="3536"/>
                  </a:lnTo>
                  <a:lnTo>
                    <a:pt x="573" y="4310"/>
                  </a:lnTo>
                  <a:lnTo>
                    <a:pt x="809" y="5084"/>
                  </a:lnTo>
                  <a:lnTo>
                    <a:pt x="910" y="5387"/>
                  </a:lnTo>
                  <a:lnTo>
                    <a:pt x="1011" y="5690"/>
                  </a:lnTo>
                  <a:lnTo>
                    <a:pt x="1078" y="5825"/>
                  </a:lnTo>
                  <a:lnTo>
                    <a:pt x="1179" y="5926"/>
                  </a:lnTo>
                  <a:lnTo>
                    <a:pt x="1314" y="5993"/>
                  </a:lnTo>
                  <a:lnTo>
                    <a:pt x="1449" y="6027"/>
                  </a:lnTo>
                  <a:lnTo>
                    <a:pt x="1415" y="6094"/>
                  </a:lnTo>
                  <a:lnTo>
                    <a:pt x="1415" y="6633"/>
                  </a:lnTo>
                  <a:lnTo>
                    <a:pt x="1415" y="6869"/>
                  </a:lnTo>
                  <a:lnTo>
                    <a:pt x="1449" y="7138"/>
                  </a:lnTo>
                  <a:lnTo>
                    <a:pt x="1516" y="7374"/>
                  </a:lnTo>
                  <a:lnTo>
                    <a:pt x="1583" y="7609"/>
                  </a:lnTo>
                  <a:lnTo>
                    <a:pt x="1718" y="7845"/>
                  </a:lnTo>
                  <a:lnTo>
                    <a:pt x="1886" y="8081"/>
                  </a:lnTo>
                  <a:lnTo>
                    <a:pt x="2156" y="8384"/>
                  </a:lnTo>
                  <a:lnTo>
                    <a:pt x="2425" y="8721"/>
                  </a:lnTo>
                  <a:lnTo>
                    <a:pt x="2694" y="9024"/>
                  </a:lnTo>
                  <a:lnTo>
                    <a:pt x="2964" y="9360"/>
                  </a:lnTo>
                  <a:lnTo>
                    <a:pt x="3132" y="9596"/>
                  </a:lnTo>
                  <a:lnTo>
                    <a:pt x="3233" y="9865"/>
                  </a:lnTo>
                  <a:lnTo>
                    <a:pt x="3267" y="10135"/>
                  </a:lnTo>
                  <a:lnTo>
                    <a:pt x="3267" y="10404"/>
                  </a:lnTo>
                  <a:lnTo>
                    <a:pt x="3233" y="10673"/>
                  </a:lnTo>
                  <a:lnTo>
                    <a:pt x="3166" y="10943"/>
                  </a:lnTo>
                  <a:lnTo>
                    <a:pt x="3031" y="11178"/>
                  </a:lnTo>
                  <a:lnTo>
                    <a:pt x="2930" y="11448"/>
                  </a:lnTo>
                  <a:lnTo>
                    <a:pt x="2492" y="12188"/>
                  </a:lnTo>
                  <a:lnTo>
                    <a:pt x="2324" y="12559"/>
                  </a:lnTo>
                  <a:lnTo>
                    <a:pt x="2156" y="12895"/>
                  </a:lnTo>
                  <a:lnTo>
                    <a:pt x="2055" y="13266"/>
                  </a:lnTo>
                  <a:lnTo>
                    <a:pt x="1987" y="13636"/>
                  </a:lnTo>
                  <a:lnTo>
                    <a:pt x="1987" y="14074"/>
                  </a:lnTo>
                  <a:lnTo>
                    <a:pt x="2055" y="14511"/>
                  </a:lnTo>
                  <a:lnTo>
                    <a:pt x="2156" y="14915"/>
                  </a:lnTo>
                  <a:lnTo>
                    <a:pt x="2324" y="15319"/>
                  </a:lnTo>
                  <a:lnTo>
                    <a:pt x="2560" y="15723"/>
                  </a:lnTo>
                  <a:lnTo>
                    <a:pt x="2795" y="16128"/>
                  </a:lnTo>
                  <a:lnTo>
                    <a:pt x="3065" y="16498"/>
                  </a:lnTo>
                  <a:lnTo>
                    <a:pt x="3368" y="16868"/>
                  </a:lnTo>
                  <a:lnTo>
                    <a:pt x="3671" y="17171"/>
                  </a:lnTo>
                  <a:lnTo>
                    <a:pt x="4007" y="17474"/>
                  </a:lnTo>
                  <a:lnTo>
                    <a:pt x="4243" y="17676"/>
                  </a:lnTo>
                  <a:lnTo>
                    <a:pt x="4512" y="17845"/>
                  </a:lnTo>
                  <a:lnTo>
                    <a:pt x="4815" y="17979"/>
                  </a:lnTo>
                  <a:lnTo>
                    <a:pt x="5118" y="18080"/>
                  </a:lnTo>
                  <a:lnTo>
                    <a:pt x="5421" y="18181"/>
                  </a:lnTo>
                  <a:lnTo>
                    <a:pt x="5758" y="18249"/>
                  </a:lnTo>
                  <a:lnTo>
                    <a:pt x="6364" y="18249"/>
                  </a:lnTo>
                  <a:lnTo>
                    <a:pt x="6701" y="18181"/>
                  </a:lnTo>
                  <a:lnTo>
                    <a:pt x="6970" y="18080"/>
                  </a:lnTo>
                  <a:lnTo>
                    <a:pt x="7172" y="17912"/>
                  </a:lnTo>
                  <a:lnTo>
                    <a:pt x="7341" y="17710"/>
                  </a:lnTo>
                  <a:lnTo>
                    <a:pt x="7475" y="17474"/>
                  </a:lnTo>
                  <a:lnTo>
                    <a:pt x="7610" y="17205"/>
                  </a:lnTo>
                  <a:lnTo>
                    <a:pt x="7677" y="16902"/>
                  </a:lnTo>
                  <a:lnTo>
                    <a:pt x="7745" y="16599"/>
                  </a:lnTo>
                  <a:lnTo>
                    <a:pt x="7812" y="16161"/>
                  </a:lnTo>
                  <a:lnTo>
                    <a:pt x="7846" y="15757"/>
                  </a:lnTo>
                  <a:lnTo>
                    <a:pt x="7913" y="14882"/>
                  </a:lnTo>
                  <a:lnTo>
                    <a:pt x="7980" y="14444"/>
                  </a:lnTo>
                  <a:lnTo>
                    <a:pt x="8014" y="14006"/>
                  </a:lnTo>
                  <a:lnTo>
                    <a:pt x="8115" y="13569"/>
                  </a:lnTo>
                  <a:lnTo>
                    <a:pt x="8250" y="13165"/>
                  </a:lnTo>
                  <a:lnTo>
                    <a:pt x="8452" y="12727"/>
                  </a:lnTo>
                  <a:lnTo>
                    <a:pt x="8687" y="12357"/>
                  </a:lnTo>
                  <a:lnTo>
                    <a:pt x="8957" y="11986"/>
                  </a:lnTo>
                  <a:lnTo>
                    <a:pt x="9125" y="11818"/>
                  </a:lnTo>
                  <a:lnTo>
                    <a:pt x="9293" y="11683"/>
                  </a:lnTo>
                  <a:lnTo>
                    <a:pt x="9462" y="11582"/>
                  </a:lnTo>
                  <a:lnTo>
                    <a:pt x="9596" y="11515"/>
                  </a:lnTo>
                  <a:lnTo>
                    <a:pt x="9731" y="11481"/>
                  </a:lnTo>
                  <a:lnTo>
                    <a:pt x="10000" y="11481"/>
                  </a:lnTo>
                  <a:lnTo>
                    <a:pt x="10135" y="11549"/>
                  </a:lnTo>
                  <a:lnTo>
                    <a:pt x="10236" y="11582"/>
                  </a:lnTo>
                  <a:lnTo>
                    <a:pt x="10337" y="11683"/>
                  </a:lnTo>
                  <a:lnTo>
                    <a:pt x="10539" y="11852"/>
                  </a:lnTo>
                  <a:lnTo>
                    <a:pt x="10674" y="12121"/>
                  </a:lnTo>
                  <a:lnTo>
                    <a:pt x="10741" y="12390"/>
                  </a:lnTo>
                  <a:lnTo>
                    <a:pt x="10775" y="12693"/>
                  </a:lnTo>
                  <a:lnTo>
                    <a:pt x="10707" y="12727"/>
                  </a:lnTo>
                  <a:lnTo>
                    <a:pt x="10640" y="12761"/>
                  </a:lnTo>
                  <a:lnTo>
                    <a:pt x="10606" y="12828"/>
                  </a:lnTo>
                  <a:lnTo>
                    <a:pt x="10640" y="12862"/>
                  </a:lnTo>
                  <a:lnTo>
                    <a:pt x="10707" y="12895"/>
                  </a:lnTo>
                  <a:lnTo>
                    <a:pt x="10775" y="12929"/>
                  </a:lnTo>
                  <a:lnTo>
                    <a:pt x="11078" y="12895"/>
                  </a:lnTo>
                  <a:lnTo>
                    <a:pt x="11347" y="12862"/>
                  </a:lnTo>
                  <a:lnTo>
                    <a:pt x="11650" y="12794"/>
                  </a:lnTo>
                  <a:lnTo>
                    <a:pt x="11684" y="12761"/>
                  </a:lnTo>
                  <a:lnTo>
                    <a:pt x="11717" y="12727"/>
                  </a:lnTo>
                  <a:lnTo>
                    <a:pt x="11717" y="12660"/>
                  </a:lnTo>
                  <a:lnTo>
                    <a:pt x="11684" y="12592"/>
                  </a:lnTo>
                  <a:lnTo>
                    <a:pt x="11650" y="12559"/>
                  </a:lnTo>
                  <a:lnTo>
                    <a:pt x="11583" y="12559"/>
                  </a:lnTo>
                  <a:lnTo>
                    <a:pt x="11347" y="12626"/>
                  </a:lnTo>
                  <a:lnTo>
                    <a:pt x="11078" y="12660"/>
                  </a:lnTo>
                  <a:lnTo>
                    <a:pt x="11078" y="12390"/>
                  </a:lnTo>
                  <a:lnTo>
                    <a:pt x="11010" y="12155"/>
                  </a:lnTo>
                  <a:lnTo>
                    <a:pt x="10943" y="11919"/>
                  </a:lnTo>
                  <a:lnTo>
                    <a:pt x="10808" y="11683"/>
                  </a:lnTo>
                  <a:lnTo>
                    <a:pt x="10640" y="11515"/>
                  </a:lnTo>
                  <a:lnTo>
                    <a:pt x="10472" y="11347"/>
                  </a:lnTo>
                  <a:lnTo>
                    <a:pt x="10236" y="11246"/>
                  </a:lnTo>
                  <a:lnTo>
                    <a:pt x="9967" y="11178"/>
                  </a:lnTo>
                  <a:lnTo>
                    <a:pt x="9697" y="11178"/>
                  </a:lnTo>
                  <a:lnTo>
                    <a:pt x="9428" y="11246"/>
                  </a:lnTo>
                  <a:lnTo>
                    <a:pt x="9192" y="11380"/>
                  </a:lnTo>
                  <a:lnTo>
                    <a:pt x="8957" y="11549"/>
                  </a:lnTo>
                  <a:lnTo>
                    <a:pt x="8755" y="11751"/>
                  </a:lnTo>
                  <a:lnTo>
                    <a:pt x="8553" y="11986"/>
                  </a:lnTo>
                  <a:lnTo>
                    <a:pt x="8250" y="12424"/>
                  </a:lnTo>
                  <a:lnTo>
                    <a:pt x="8081" y="12761"/>
                  </a:lnTo>
                  <a:lnTo>
                    <a:pt x="7947" y="13131"/>
                  </a:lnTo>
                  <a:lnTo>
                    <a:pt x="7846" y="13468"/>
                  </a:lnTo>
                  <a:lnTo>
                    <a:pt x="7745" y="13804"/>
                  </a:lnTo>
                  <a:lnTo>
                    <a:pt x="7644" y="14545"/>
                  </a:lnTo>
                  <a:lnTo>
                    <a:pt x="7576" y="15286"/>
                  </a:lnTo>
                  <a:lnTo>
                    <a:pt x="7543" y="15824"/>
                  </a:lnTo>
                  <a:lnTo>
                    <a:pt x="7475" y="16363"/>
                  </a:lnTo>
                  <a:lnTo>
                    <a:pt x="7374" y="16902"/>
                  </a:lnTo>
                  <a:lnTo>
                    <a:pt x="7273" y="17171"/>
                  </a:lnTo>
                  <a:lnTo>
                    <a:pt x="7172" y="17407"/>
                  </a:lnTo>
                  <a:lnTo>
                    <a:pt x="7105" y="17542"/>
                  </a:lnTo>
                  <a:lnTo>
                    <a:pt x="7038" y="17643"/>
                  </a:lnTo>
                  <a:lnTo>
                    <a:pt x="6836" y="17811"/>
                  </a:lnTo>
                  <a:lnTo>
                    <a:pt x="6600" y="17912"/>
                  </a:lnTo>
                  <a:lnTo>
                    <a:pt x="6364" y="17946"/>
                  </a:lnTo>
                  <a:lnTo>
                    <a:pt x="6095" y="17946"/>
                  </a:lnTo>
                  <a:lnTo>
                    <a:pt x="5825" y="17912"/>
                  </a:lnTo>
                  <a:lnTo>
                    <a:pt x="5354" y="17811"/>
                  </a:lnTo>
                  <a:lnTo>
                    <a:pt x="4883" y="17643"/>
                  </a:lnTo>
                  <a:lnTo>
                    <a:pt x="4479" y="17441"/>
                  </a:lnTo>
                  <a:lnTo>
                    <a:pt x="4108" y="17138"/>
                  </a:lnTo>
                  <a:lnTo>
                    <a:pt x="3772" y="16801"/>
                  </a:lnTo>
                  <a:lnTo>
                    <a:pt x="3435" y="16464"/>
                  </a:lnTo>
                  <a:lnTo>
                    <a:pt x="3166" y="16060"/>
                  </a:lnTo>
                  <a:lnTo>
                    <a:pt x="2896" y="15656"/>
                  </a:lnTo>
                  <a:lnTo>
                    <a:pt x="2661" y="15252"/>
                  </a:lnTo>
                  <a:lnTo>
                    <a:pt x="2526" y="14915"/>
                  </a:lnTo>
                  <a:lnTo>
                    <a:pt x="2391" y="14612"/>
                  </a:lnTo>
                  <a:lnTo>
                    <a:pt x="2324" y="14276"/>
                  </a:lnTo>
                  <a:lnTo>
                    <a:pt x="2290" y="13939"/>
                  </a:lnTo>
                  <a:lnTo>
                    <a:pt x="2290" y="13602"/>
                  </a:lnTo>
                  <a:lnTo>
                    <a:pt x="2324" y="13266"/>
                  </a:lnTo>
                  <a:lnTo>
                    <a:pt x="2425" y="12929"/>
                  </a:lnTo>
                  <a:lnTo>
                    <a:pt x="2560" y="12592"/>
                  </a:lnTo>
                  <a:lnTo>
                    <a:pt x="2795" y="12222"/>
                  </a:lnTo>
                  <a:lnTo>
                    <a:pt x="3031" y="11852"/>
                  </a:lnTo>
                  <a:lnTo>
                    <a:pt x="3233" y="11481"/>
                  </a:lnTo>
                  <a:lnTo>
                    <a:pt x="3435" y="11077"/>
                  </a:lnTo>
                  <a:lnTo>
                    <a:pt x="3536" y="10741"/>
                  </a:lnTo>
                  <a:lnTo>
                    <a:pt x="3603" y="10438"/>
                  </a:lnTo>
                  <a:lnTo>
                    <a:pt x="3570" y="10135"/>
                  </a:lnTo>
                  <a:lnTo>
                    <a:pt x="3536" y="9832"/>
                  </a:lnTo>
                  <a:lnTo>
                    <a:pt x="3401" y="9562"/>
                  </a:lnTo>
                  <a:lnTo>
                    <a:pt x="3267" y="9293"/>
                  </a:lnTo>
                  <a:lnTo>
                    <a:pt x="3098" y="9024"/>
                  </a:lnTo>
                  <a:lnTo>
                    <a:pt x="2896" y="8788"/>
                  </a:lnTo>
                  <a:lnTo>
                    <a:pt x="2324" y="8148"/>
                  </a:lnTo>
                  <a:lnTo>
                    <a:pt x="2088" y="7811"/>
                  </a:lnTo>
                  <a:lnTo>
                    <a:pt x="1853" y="7475"/>
                  </a:lnTo>
                  <a:lnTo>
                    <a:pt x="1752" y="7306"/>
                  </a:lnTo>
                  <a:lnTo>
                    <a:pt x="1718" y="7138"/>
                  </a:lnTo>
                  <a:lnTo>
                    <a:pt x="1684" y="6801"/>
                  </a:lnTo>
                  <a:lnTo>
                    <a:pt x="1684" y="6094"/>
                  </a:lnTo>
                  <a:lnTo>
                    <a:pt x="1651" y="5993"/>
                  </a:lnTo>
                  <a:lnTo>
                    <a:pt x="1684" y="5960"/>
                  </a:lnTo>
                  <a:lnTo>
                    <a:pt x="1684" y="5892"/>
                  </a:lnTo>
                  <a:lnTo>
                    <a:pt x="1651" y="5825"/>
                  </a:lnTo>
                  <a:lnTo>
                    <a:pt x="1550" y="5791"/>
                  </a:lnTo>
                  <a:lnTo>
                    <a:pt x="1482" y="5791"/>
                  </a:lnTo>
                  <a:lnTo>
                    <a:pt x="1415" y="5758"/>
                  </a:lnTo>
                  <a:lnTo>
                    <a:pt x="1247" y="5589"/>
                  </a:lnTo>
                  <a:lnTo>
                    <a:pt x="1146" y="5354"/>
                  </a:lnTo>
                  <a:lnTo>
                    <a:pt x="1011" y="5084"/>
                  </a:lnTo>
                  <a:lnTo>
                    <a:pt x="843" y="4512"/>
                  </a:lnTo>
                  <a:lnTo>
                    <a:pt x="742" y="4074"/>
                  </a:lnTo>
                  <a:lnTo>
                    <a:pt x="573" y="3569"/>
                  </a:lnTo>
                  <a:lnTo>
                    <a:pt x="439" y="3031"/>
                  </a:lnTo>
                  <a:lnTo>
                    <a:pt x="338" y="2492"/>
                  </a:lnTo>
                  <a:lnTo>
                    <a:pt x="270" y="1953"/>
                  </a:lnTo>
                  <a:lnTo>
                    <a:pt x="270" y="1448"/>
                  </a:lnTo>
                  <a:lnTo>
                    <a:pt x="270" y="1213"/>
                  </a:lnTo>
                  <a:lnTo>
                    <a:pt x="338" y="943"/>
                  </a:lnTo>
                  <a:lnTo>
                    <a:pt x="405" y="741"/>
                  </a:lnTo>
                  <a:lnTo>
                    <a:pt x="540" y="539"/>
                  </a:lnTo>
                  <a:lnTo>
                    <a:pt x="708" y="371"/>
                  </a:lnTo>
                  <a:lnTo>
                    <a:pt x="944" y="270"/>
                  </a:lnTo>
                  <a:lnTo>
                    <a:pt x="1112" y="236"/>
                  </a:lnTo>
                  <a:lnTo>
                    <a:pt x="1112" y="236"/>
                  </a:lnTo>
                  <a:lnTo>
                    <a:pt x="977" y="337"/>
                  </a:lnTo>
                  <a:lnTo>
                    <a:pt x="843" y="472"/>
                  </a:lnTo>
                  <a:lnTo>
                    <a:pt x="742" y="640"/>
                  </a:lnTo>
                  <a:lnTo>
                    <a:pt x="674" y="842"/>
                  </a:lnTo>
                  <a:lnTo>
                    <a:pt x="674" y="1044"/>
                  </a:lnTo>
                  <a:lnTo>
                    <a:pt x="674" y="1246"/>
                  </a:lnTo>
                  <a:lnTo>
                    <a:pt x="742" y="1415"/>
                  </a:lnTo>
                  <a:lnTo>
                    <a:pt x="876" y="1549"/>
                  </a:lnTo>
                  <a:lnTo>
                    <a:pt x="910" y="1583"/>
                  </a:lnTo>
                  <a:lnTo>
                    <a:pt x="977" y="1583"/>
                  </a:lnTo>
                  <a:lnTo>
                    <a:pt x="1011" y="1549"/>
                  </a:lnTo>
                  <a:lnTo>
                    <a:pt x="1011" y="1482"/>
                  </a:lnTo>
                  <a:lnTo>
                    <a:pt x="910" y="1179"/>
                  </a:lnTo>
                  <a:lnTo>
                    <a:pt x="876" y="1044"/>
                  </a:lnTo>
                  <a:lnTo>
                    <a:pt x="910" y="876"/>
                  </a:lnTo>
                  <a:lnTo>
                    <a:pt x="944" y="741"/>
                  </a:lnTo>
                  <a:lnTo>
                    <a:pt x="1011" y="607"/>
                  </a:lnTo>
                  <a:lnTo>
                    <a:pt x="1213" y="405"/>
                  </a:lnTo>
                  <a:lnTo>
                    <a:pt x="1247" y="371"/>
                  </a:lnTo>
                  <a:lnTo>
                    <a:pt x="1213" y="304"/>
                  </a:lnTo>
                  <a:lnTo>
                    <a:pt x="1213" y="270"/>
                  </a:lnTo>
                  <a:lnTo>
                    <a:pt x="1146" y="236"/>
                  </a:lnTo>
                  <a:lnTo>
                    <a:pt x="1314" y="270"/>
                  </a:lnTo>
                  <a:lnTo>
                    <a:pt x="1449" y="270"/>
                  </a:lnTo>
                  <a:lnTo>
                    <a:pt x="1583" y="337"/>
                  </a:lnTo>
                  <a:lnTo>
                    <a:pt x="1718" y="405"/>
                  </a:lnTo>
                  <a:lnTo>
                    <a:pt x="1954" y="607"/>
                  </a:lnTo>
                  <a:lnTo>
                    <a:pt x="2122" y="876"/>
                  </a:lnTo>
                  <a:lnTo>
                    <a:pt x="2088" y="842"/>
                  </a:lnTo>
                  <a:lnTo>
                    <a:pt x="2021" y="842"/>
                  </a:lnTo>
                  <a:lnTo>
                    <a:pt x="1987" y="876"/>
                  </a:lnTo>
                  <a:lnTo>
                    <a:pt x="1954" y="910"/>
                  </a:lnTo>
                  <a:lnTo>
                    <a:pt x="1920" y="943"/>
                  </a:lnTo>
                  <a:lnTo>
                    <a:pt x="1886" y="943"/>
                  </a:lnTo>
                  <a:lnTo>
                    <a:pt x="1819" y="977"/>
                  </a:lnTo>
                  <a:lnTo>
                    <a:pt x="1785" y="1044"/>
                  </a:lnTo>
                  <a:lnTo>
                    <a:pt x="1752" y="1179"/>
                  </a:lnTo>
                  <a:lnTo>
                    <a:pt x="1785" y="1347"/>
                  </a:lnTo>
                  <a:lnTo>
                    <a:pt x="1785" y="1516"/>
                  </a:lnTo>
                  <a:lnTo>
                    <a:pt x="1853" y="1684"/>
                  </a:lnTo>
                  <a:lnTo>
                    <a:pt x="1954" y="1819"/>
                  </a:lnTo>
                  <a:lnTo>
                    <a:pt x="2088" y="1920"/>
                  </a:lnTo>
                  <a:lnTo>
                    <a:pt x="2156" y="1953"/>
                  </a:lnTo>
                  <a:lnTo>
                    <a:pt x="2223" y="1920"/>
                  </a:lnTo>
                  <a:lnTo>
                    <a:pt x="2257" y="1819"/>
                  </a:lnTo>
                  <a:lnTo>
                    <a:pt x="2223" y="1751"/>
                  </a:lnTo>
                  <a:lnTo>
                    <a:pt x="2290" y="1650"/>
                  </a:lnTo>
                  <a:lnTo>
                    <a:pt x="2257" y="1953"/>
                  </a:lnTo>
                  <a:lnTo>
                    <a:pt x="2189" y="2155"/>
                  </a:lnTo>
                  <a:lnTo>
                    <a:pt x="2055" y="2324"/>
                  </a:lnTo>
                  <a:lnTo>
                    <a:pt x="1920" y="2458"/>
                  </a:lnTo>
                  <a:lnTo>
                    <a:pt x="1752" y="2526"/>
                  </a:lnTo>
                  <a:lnTo>
                    <a:pt x="1550" y="2559"/>
                  </a:lnTo>
                  <a:lnTo>
                    <a:pt x="1381" y="2492"/>
                  </a:lnTo>
                  <a:lnTo>
                    <a:pt x="1314" y="2458"/>
                  </a:lnTo>
                  <a:lnTo>
                    <a:pt x="1213" y="2357"/>
                  </a:lnTo>
                  <a:lnTo>
                    <a:pt x="1146" y="2290"/>
                  </a:lnTo>
                  <a:lnTo>
                    <a:pt x="1112" y="2155"/>
                  </a:lnTo>
                  <a:lnTo>
                    <a:pt x="1045" y="2088"/>
                  </a:lnTo>
                  <a:lnTo>
                    <a:pt x="977" y="2088"/>
                  </a:lnTo>
                  <a:lnTo>
                    <a:pt x="944" y="2122"/>
                  </a:lnTo>
                  <a:lnTo>
                    <a:pt x="910" y="2189"/>
                  </a:lnTo>
                  <a:lnTo>
                    <a:pt x="1011" y="2391"/>
                  </a:lnTo>
                  <a:lnTo>
                    <a:pt x="1146" y="2593"/>
                  </a:lnTo>
                  <a:lnTo>
                    <a:pt x="1179" y="2997"/>
                  </a:lnTo>
                  <a:lnTo>
                    <a:pt x="1247" y="3401"/>
                  </a:lnTo>
                  <a:lnTo>
                    <a:pt x="1415" y="4209"/>
                  </a:lnTo>
                  <a:lnTo>
                    <a:pt x="1583" y="4983"/>
                  </a:lnTo>
                  <a:lnTo>
                    <a:pt x="1651" y="5421"/>
                  </a:lnTo>
                  <a:lnTo>
                    <a:pt x="1718" y="5825"/>
                  </a:lnTo>
                  <a:lnTo>
                    <a:pt x="1718" y="5859"/>
                  </a:lnTo>
                  <a:lnTo>
                    <a:pt x="1785" y="5892"/>
                  </a:lnTo>
                  <a:lnTo>
                    <a:pt x="1819" y="5859"/>
                  </a:lnTo>
                  <a:lnTo>
                    <a:pt x="1853" y="5825"/>
                  </a:lnTo>
                  <a:lnTo>
                    <a:pt x="1853" y="5421"/>
                  </a:lnTo>
                  <a:lnTo>
                    <a:pt x="1819" y="5051"/>
                  </a:lnTo>
                  <a:lnTo>
                    <a:pt x="1718" y="4276"/>
                  </a:lnTo>
                  <a:lnTo>
                    <a:pt x="1550" y="3502"/>
                  </a:lnTo>
                  <a:lnTo>
                    <a:pt x="1348" y="2728"/>
                  </a:lnTo>
                  <a:lnTo>
                    <a:pt x="1482" y="2795"/>
                  </a:lnTo>
                  <a:lnTo>
                    <a:pt x="1752" y="2795"/>
                  </a:lnTo>
                  <a:lnTo>
                    <a:pt x="1920" y="2728"/>
                  </a:lnTo>
                  <a:lnTo>
                    <a:pt x="2055" y="2627"/>
                  </a:lnTo>
                  <a:lnTo>
                    <a:pt x="2223" y="2492"/>
                  </a:lnTo>
                  <a:lnTo>
                    <a:pt x="2324" y="2324"/>
                  </a:lnTo>
                  <a:lnTo>
                    <a:pt x="2425" y="2155"/>
                  </a:lnTo>
                  <a:lnTo>
                    <a:pt x="2492" y="1953"/>
                  </a:lnTo>
                  <a:lnTo>
                    <a:pt x="2526" y="1785"/>
                  </a:lnTo>
                  <a:lnTo>
                    <a:pt x="2526" y="1583"/>
                  </a:lnTo>
                  <a:lnTo>
                    <a:pt x="2492" y="1381"/>
                  </a:lnTo>
                  <a:lnTo>
                    <a:pt x="2459" y="1213"/>
                  </a:lnTo>
                  <a:lnTo>
                    <a:pt x="2391" y="1011"/>
                  </a:lnTo>
                  <a:lnTo>
                    <a:pt x="2324" y="842"/>
                  </a:lnTo>
                  <a:lnTo>
                    <a:pt x="2223" y="674"/>
                  </a:lnTo>
                  <a:lnTo>
                    <a:pt x="1954" y="371"/>
                  </a:lnTo>
                  <a:lnTo>
                    <a:pt x="1819" y="270"/>
                  </a:lnTo>
                  <a:lnTo>
                    <a:pt x="1651" y="169"/>
                  </a:lnTo>
                  <a:lnTo>
                    <a:pt x="1482" y="102"/>
                  </a:lnTo>
                  <a:lnTo>
                    <a:pt x="1314" y="34"/>
                  </a:lnTo>
                  <a:lnTo>
                    <a:pt x="1146" y="1"/>
                  </a:lnTo>
                  <a:close/>
                  <a:moveTo>
                    <a:pt x="11785" y="12592"/>
                  </a:moveTo>
                  <a:lnTo>
                    <a:pt x="11751" y="12626"/>
                  </a:lnTo>
                  <a:lnTo>
                    <a:pt x="11717" y="12727"/>
                  </a:lnTo>
                  <a:lnTo>
                    <a:pt x="11684" y="12929"/>
                  </a:lnTo>
                  <a:lnTo>
                    <a:pt x="11684" y="13165"/>
                  </a:lnTo>
                  <a:lnTo>
                    <a:pt x="11684" y="13400"/>
                  </a:lnTo>
                  <a:lnTo>
                    <a:pt x="11751" y="13636"/>
                  </a:lnTo>
                  <a:lnTo>
                    <a:pt x="11886" y="14074"/>
                  </a:lnTo>
                  <a:lnTo>
                    <a:pt x="12020" y="14478"/>
                  </a:lnTo>
                  <a:lnTo>
                    <a:pt x="12222" y="15286"/>
                  </a:lnTo>
                  <a:lnTo>
                    <a:pt x="12357" y="16128"/>
                  </a:lnTo>
                  <a:lnTo>
                    <a:pt x="12492" y="16936"/>
                  </a:lnTo>
                  <a:lnTo>
                    <a:pt x="12660" y="17777"/>
                  </a:lnTo>
                  <a:lnTo>
                    <a:pt x="12458" y="17811"/>
                  </a:lnTo>
                  <a:lnTo>
                    <a:pt x="12290" y="17777"/>
                  </a:lnTo>
                  <a:lnTo>
                    <a:pt x="12155" y="17710"/>
                  </a:lnTo>
                  <a:lnTo>
                    <a:pt x="12020" y="17609"/>
                  </a:lnTo>
                  <a:lnTo>
                    <a:pt x="11886" y="17474"/>
                  </a:lnTo>
                  <a:lnTo>
                    <a:pt x="11785" y="17340"/>
                  </a:lnTo>
                  <a:lnTo>
                    <a:pt x="11650" y="16969"/>
                  </a:lnTo>
                  <a:lnTo>
                    <a:pt x="11515" y="16565"/>
                  </a:lnTo>
                  <a:lnTo>
                    <a:pt x="11448" y="16161"/>
                  </a:lnTo>
                  <a:lnTo>
                    <a:pt x="11347" y="15454"/>
                  </a:lnTo>
                  <a:lnTo>
                    <a:pt x="11212" y="14781"/>
                  </a:lnTo>
                  <a:lnTo>
                    <a:pt x="11044" y="14141"/>
                  </a:lnTo>
                  <a:lnTo>
                    <a:pt x="10943" y="13501"/>
                  </a:lnTo>
                  <a:lnTo>
                    <a:pt x="10842" y="13198"/>
                  </a:lnTo>
                  <a:lnTo>
                    <a:pt x="10775" y="13064"/>
                  </a:lnTo>
                  <a:lnTo>
                    <a:pt x="10707" y="12963"/>
                  </a:lnTo>
                  <a:lnTo>
                    <a:pt x="10640" y="12929"/>
                  </a:lnTo>
                  <a:lnTo>
                    <a:pt x="10606" y="12963"/>
                  </a:lnTo>
                  <a:lnTo>
                    <a:pt x="10539" y="13097"/>
                  </a:lnTo>
                  <a:lnTo>
                    <a:pt x="10539" y="13299"/>
                  </a:lnTo>
                  <a:lnTo>
                    <a:pt x="10573" y="13501"/>
                  </a:lnTo>
                  <a:lnTo>
                    <a:pt x="10640" y="13737"/>
                  </a:lnTo>
                  <a:lnTo>
                    <a:pt x="10909" y="14511"/>
                  </a:lnTo>
                  <a:lnTo>
                    <a:pt x="11078" y="15387"/>
                  </a:lnTo>
                  <a:lnTo>
                    <a:pt x="11212" y="16229"/>
                  </a:lnTo>
                  <a:lnTo>
                    <a:pt x="11347" y="16835"/>
                  </a:lnTo>
                  <a:lnTo>
                    <a:pt x="11448" y="17138"/>
                  </a:lnTo>
                  <a:lnTo>
                    <a:pt x="11583" y="17407"/>
                  </a:lnTo>
                  <a:lnTo>
                    <a:pt x="11751" y="17643"/>
                  </a:lnTo>
                  <a:lnTo>
                    <a:pt x="11919" y="17845"/>
                  </a:lnTo>
                  <a:lnTo>
                    <a:pt x="12155" y="17979"/>
                  </a:lnTo>
                  <a:lnTo>
                    <a:pt x="12290" y="18013"/>
                  </a:lnTo>
                  <a:lnTo>
                    <a:pt x="12424" y="18047"/>
                  </a:lnTo>
                  <a:lnTo>
                    <a:pt x="12492" y="18417"/>
                  </a:lnTo>
                  <a:lnTo>
                    <a:pt x="12559" y="18787"/>
                  </a:lnTo>
                  <a:lnTo>
                    <a:pt x="12896" y="18787"/>
                  </a:lnTo>
                  <a:lnTo>
                    <a:pt x="12795" y="18383"/>
                  </a:lnTo>
                  <a:lnTo>
                    <a:pt x="12626" y="18013"/>
                  </a:lnTo>
                  <a:lnTo>
                    <a:pt x="12828" y="17979"/>
                  </a:lnTo>
                  <a:lnTo>
                    <a:pt x="13030" y="17912"/>
                  </a:lnTo>
                  <a:lnTo>
                    <a:pt x="13064" y="17878"/>
                  </a:lnTo>
                  <a:lnTo>
                    <a:pt x="13064" y="17845"/>
                  </a:lnTo>
                  <a:lnTo>
                    <a:pt x="13064" y="17744"/>
                  </a:lnTo>
                  <a:lnTo>
                    <a:pt x="12997" y="17676"/>
                  </a:lnTo>
                  <a:lnTo>
                    <a:pt x="12896" y="17676"/>
                  </a:lnTo>
                  <a:lnTo>
                    <a:pt x="12593" y="16262"/>
                  </a:lnTo>
                  <a:lnTo>
                    <a:pt x="12357" y="14814"/>
                  </a:lnTo>
                  <a:lnTo>
                    <a:pt x="12290" y="14545"/>
                  </a:lnTo>
                  <a:lnTo>
                    <a:pt x="12222" y="14276"/>
                  </a:lnTo>
                  <a:lnTo>
                    <a:pt x="12054" y="13771"/>
                  </a:lnTo>
                  <a:lnTo>
                    <a:pt x="11987" y="13501"/>
                  </a:lnTo>
                  <a:lnTo>
                    <a:pt x="11919" y="13232"/>
                  </a:lnTo>
                  <a:lnTo>
                    <a:pt x="11919" y="12963"/>
                  </a:lnTo>
                  <a:lnTo>
                    <a:pt x="11919" y="12693"/>
                  </a:lnTo>
                  <a:lnTo>
                    <a:pt x="11919" y="12626"/>
                  </a:lnTo>
                  <a:lnTo>
                    <a:pt x="11852" y="12592"/>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5" name="Google Shape;335;p3"/>
            <p:cNvSpPr/>
            <p:nvPr/>
          </p:nvSpPr>
          <p:spPr>
            <a:xfrm>
              <a:off x="1979908" y="3236816"/>
              <a:ext cx="2925533" cy="30174"/>
            </a:xfrm>
            <a:custGeom>
              <a:avLst/>
              <a:gdLst/>
              <a:ahLst/>
              <a:cxnLst/>
              <a:rect l="l" t="t" r="r" b="b"/>
              <a:pathLst>
                <a:path w="58852" h="607" extrusionOk="0">
                  <a:moveTo>
                    <a:pt x="25251" y="0"/>
                  </a:moveTo>
                  <a:lnTo>
                    <a:pt x="18551" y="34"/>
                  </a:lnTo>
                  <a:lnTo>
                    <a:pt x="11851" y="135"/>
                  </a:lnTo>
                  <a:lnTo>
                    <a:pt x="5151" y="269"/>
                  </a:lnTo>
                  <a:lnTo>
                    <a:pt x="2626" y="337"/>
                  </a:lnTo>
                  <a:lnTo>
                    <a:pt x="67" y="438"/>
                  </a:lnTo>
                  <a:lnTo>
                    <a:pt x="34" y="438"/>
                  </a:lnTo>
                  <a:lnTo>
                    <a:pt x="0" y="505"/>
                  </a:lnTo>
                  <a:lnTo>
                    <a:pt x="34" y="539"/>
                  </a:lnTo>
                  <a:lnTo>
                    <a:pt x="67" y="539"/>
                  </a:lnTo>
                  <a:lnTo>
                    <a:pt x="13467" y="303"/>
                  </a:lnTo>
                  <a:lnTo>
                    <a:pt x="20167" y="236"/>
                  </a:lnTo>
                  <a:lnTo>
                    <a:pt x="26867" y="168"/>
                  </a:lnTo>
                  <a:lnTo>
                    <a:pt x="33567" y="168"/>
                  </a:lnTo>
                  <a:lnTo>
                    <a:pt x="40267" y="236"/>
                  </a:lnTo>
                  <a:lnTo>
                    <a:pt x="46967" y="337"/>
                  </a:lnTo>
                  <a:lnTo>
                    <a:pt x="53667" y="471"/>
                  </a:lnTo>
                  <a:lnTo>
                    <a:pt x="58751" y="606"/>
                  </a:lnTo>
                  <a:lnTo>
                    <a:pt x="58818" y="572"/>
                  </a:lnTo>
                  <a:lnTo>
                    <a:pt x="58852" y="539"/>
                  </a:lnTo>
                  <a:lnTo>
                    <a:pt x="58818" y="471"/>
                  </a:lnTo>
                  <a:lnTo>
                    <a:pt x="58751" y="438"/>
                  </a:lnTo>
                  <a:lnTo>
                    <a:pt x="52051" y="236"/>
                  </a:lnTo>
                  <a:lnTo>
                    <a:pt x="45351" y="135"/>
                  </a:lnTo>
                  <a:lnTo>
                    <a:pt x="38651" y="34"/>
                  </a:lnTo>
                  <a:lnTo>
                    <a:pt x="319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6" name="Google Shape;336;p3"/>
            <p:cNvSpPr/>
            <p:nvPr/>
          </p:nvSpPr>
          <p:spPr>
            <a:xfrm>
              <a:off x="1410828" y="5004156"/>
              <a:ext cx="257796" cy="137299"/>
            </a:xfrm>
            <a:custGeom>
              <a:avLst/>
              <a:gdLst/>
              <a:ahLst/>
              <a:cxnLst/>
              <a:rect l="l" t="t" r="r" b="b"/>
              <a:pathLst>
                <a:path w="5186" h="2762" extrusionOk="0">
                  <a:moveTo>
                    <a:pt x="2189" y="304"/>
                  </a:moveTo>
                  <a:lnTo>
                    <a:pt x="2391" y="337"/>
                  </a:lnTo>
                  <a:lnTo>
                    <a:pt x="2560" y="405"/>
                  </a:lnTo>
                  <a:lnTo>
                    <a:pt x="2694" y="506"/>
                  </a:lnTo>
                  <a:lnTo>
                    <a:pt x="2829" y="607"/>
                  </a:lnTo>
                  <a:lnTo>
                    <a:pt x="2930" y="775"/>
                  </a:lnTo>
                  <a:lnTo>
                    <a:pt x="2997" y="977"/>
                  </a:lnTo>
                  <a:lnTo>
                    <a:pt x="3031" y="1213"/>
                  </a:lnTo>
                  <a:lnTo>
                    <a:pt x="3031" y="1415"/>
                  </a:lnTo>
                  <a:lnTo>
                    <a:pt x="2997" y="1617"/>
                  </a:lnTo>
                  <a:lnTo>
                    <a:pt x="2964" y="1819"/>
                  </a:lnTo>
                  <a:lnTo>
                    <a:pt x="2896" y="2021"/>
                  </a:lnTo>
                  <a:lnTo>
                    <a:pt x="2021" y="2122"/>
                  </a:lnTo>
                  <a:lnTo>
                    <a:pt x="1415" y="2122"/>
                  </a:lnTo>
                  <a:lnTo>
                    <a:pt x="1045" y="2054"/>
                  </a:lnTo>
                  <a:lnTo>
                    <a:pt x="708" y="1920"/>
                  </a:lnTo>
                  <a:lnTo>
                    <a:pt x="573" y="1852"/>
                  </a:lnTo>
                  <a:lnTo>
                    <a:pt x="472" y="1751"/>
                  </a:lnTo>
                  <a:lnTo>
                    <a:pt x="371" y="1684"/>
                  </a:lnTo>
                  <a:lnTo>
                    <a:pt x="304" y="1549"/>
                  </a:lnTo>
                  <a:lnTo>
                    <a:pt x="270" y="1415"/>
                  </a:lnTo>
                  <a:lnTo>
                    <a:pt x="304" y="1280"/>
                  </a:lnTo>
                  <a:lnTo>
                    <a:pt x="371" y="1145"/>
                  </a:lnTo>
                  <a:lnTo>
                    <a:pt x="506" y="977"/>
                  </a:lnTo>
                  <a:lnTo>
                    <a:pt x="641" y="842"/>
                  </a:lnTo>
                  <a:lnTo>
                    <a:pt x="809" y="708"/>
                  </a:lnTo>
                  <a:lnTo>
                    <a:pt x="1146" y="506"/>
                  </a:lnTo>
                  <a:lnTo>
                    <a:pt x="1583" y="371"/>
                  </a:lnTo>
                  <a:lnTo>
                    <a:pt x="1785" y="337"/>
                  </a:lnTo>
                  <a:lnTo>
                    <a:pt x="1987" y="304"/>
                  </a:lnTo>
                  <a:close/>
                  <a:moveTo>
                    <a:pt x="2156" y="1"/>
                  </a:moveTo>
                  <a:lnTo>
                    <a:pt x="1920" y="34"/>
                  </a:lnTo>
                  <a:lnTo>
                    <a:pt x="1651" y="68"/>
                  </a:lnTo>
                  <a:lnTo>
                    <a:pt x="1314" y="135"/>
                  </a:lnTo>
                  <a:lnTo>
                    <a:pt x="944" y="304"/>
                  </a:lnTo>
                  <a:lnTo>
                    <a:pt x="607" y="506"/>
                  </a:lnTo>
                  <a:lnTo>
                    <a:pt x="304" y="775"/>
                  </a:lnTo>
                  <a:lnTo>
                    <a:pt x="203" y="910"/>
                  </a:lnTo>
                  <a:lnTo>
                    <a:pt x="102" y="1044"/>
                  </a:lnTo>
                  <a:lnTo>
                    <a:pt x="35" y="1213"/>
                  </a:lnTo>
                  <a:lnTo>
                    <a:pt x="1" y="1381"/>
                  </a:lnTo>
                  <a:lnTo>
                    <a:pt x="35" y="1549"/>
                  </a:lnTo>
                  <a:lnTo>
                    <a:pt x="68" y="1718"/>
                  </a:lnTo>
                  <a:lnTo>
                    <a:pt x="169" y="1886"/>
                  </a:lnTo>
                  <a:lnTo>
                    <a:pt x="338" y="2054"/>
                  </a:lnTo>
                  <a:lnTo>
                    <a:pt x="540" y="2223"/>
                  </a:lnTo>
                  <a:lnTo>
                    <a:pt x="775" y="2324"/>
                  </a:lnTo>
                  <a:lnTo>
                    <a:pt x="1045" y="2391"/>
                  </a:lnTo>
                  <a:lnTo>
                    <a:pt x="1314" y="2425"/>
                  </a:lnTo>
                  <a:lnTo>
                    <a:pt x="1617" y="2458"/>
                  </a:lnTo>
                  <a:lnTo>
                    <a:pt x="1886" y="2425"/>
                  </a:lnTo>
                  <a:lnTo>
                    <a:pt x="2425" y="2391"/>
                  </a:lnTo>
                  <a:lnTo>
                    <a:pt x="2728" y="2324"/>
                  </a:lnTo>
                  <a:lnTo>
                    <a:pt x="2593" y="2559"/>
                  </a:lnTo>
                  <a:lnTo>
                    <a:pt x="2425" y="2761"/>
                  </a:lnTo>
                  <a:lnTo>
                    <a:pt x="2728" y="2761"/>
                  </a:lnTo>
                  <a:lnTo>
                    <a:pt x="2896" y="2559"/>
                  </a:lnTo>
                  <a:lnTo>
                    <a:pt x="2997" y="2324"/>
                  </a:lnTo>
                  <a:lnTo>
                    <a:pt x="3435" y="2290"/>
                  </a:lnTo>
                  <a:lnTo>
                    <a:pt x="3671" y="2324"/>
                  </a:lnTo>
                  <a:lnTo>
                    <a:pt x="3906" y="2357"/>
                  </a:lnTo>
                  <a:lnTo>
                    <a:pt x="4310" y="2526"/>
                  </a:lnTo>
                  <a:lnTo>
                    <a:pt x="4546" y="2627"/>
                  </a:lnTo>
                  <a:lnTo>
                    <a:pt x="4748" y="2761"/>
                  </a:lnTo>
                  <a:lnTo>
                    <a:pt x="5186" y="2761"/>
                  </a:lnTo>
                  <a:lnTo>
                    <a:pt x="5051" y="2627"/>
                  </a:lnTo>
                  <a:lnTo>
                    <a:pt x="4916" y="2492"/>
                  </a:lnTo>
                  <a:lnTo>
                    <a:pt x="4748" y="2391"/>
                  </a:lnTo>
                  <a:lnTo>
                    <a:pt x="4546" y="2290"/>
                  </a:lnTo>
                  <a:lnTo>
                    <a:pt x="4176" y="2122"/>
                  </a:lnTo>
                  <a:lnTo>
                    <a:pt x="3805" y="2021"/>
                  </a:lnTo>
                  <a:lnTo>
                    <a:pt x="3469" y="1987"/>
                  </a:lnTo>
                  <a:lnTo>
                    <a:pt x="3132" y="1987"/>
                  </a:lnTo>
                  <a:lnTo>
                    <a:pt x="3233" y="1583"/>
                  </a:lnTo>
                  <a:lnTo>
                    <a:pt x="3267" y="1179"/>
                  </a:lnTo>
                  <a:lnTo>
                    <a:pt x="3233" y="1011"/>
                  </a:lnTo>
                  <a:lnTo>
                    <a:pt x="3233" y="842"/>
                  </a:lnTo>
                  <a:lnTo>
                    <a:pt x="3166" y="674"/>
                  </a:lnTo>
                  <a:lnTo>
                    <a:pt x="3098" y="506"/>
                  </a:lnTo>
                  <a:lnTo>
                    <a:pt x="2997" y="371"/>
                  </a:lnTo>
                  <a:lnTo>
                    <a:pt x="2863" y="270"/>
                  </a:lnTo>
                  <a:lnTo>
                    <a:pt x="2728" y="169"/>
                  </a:lnTo>
                  <a:lnTo>
                    <a:pt x="2560" y="102"/>
                  </a:lnTo>
                  <a:lnTo>
                    <a:pt x="2358"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7" name="Google Shape;337;p3"/>
            <p:cNvSpPr/>
            <p:nvPr/>
          </p:nvSpPr>
          <p:spPr>
            <a:xfrm>
              <a:off x="3536378" y="4478621"/>
              <a:ext cx="41856" cy="35195"/>
            </a:xfrm>
            <a:custGeom>
              <a:avLst/>
              <a:gdLst/>
              <a:ahLst/>
              <a:cxnLst/>
              <a:rect l="l" t="t" r="r" b="b"/>
              <a:pathLst>
                <a:path w="842" h="708" extrusionOk="0">
                  <a:moveTo>
                    <a:pt x="674" y="1"/>
                  </a:moveTo>
                  <a:lnTo>
                    <a:pt x="606" y="34"/>
                  </a:lnTo>
                  <a:lnTo>
                    <a:pt x="606" y="102"/>
                  </a:lnTo>
                  <a:lnTo>
                    <a:pt x="606" y="236"/>
                  </a:lnTo>
                  <a:lnTo>
                    <a:pt x="573" y="371"/>
                  </a:lnTo>
                  <a:lnTo>
                    <a:pt x="539" y="438"/>
                  </a:lnTo>
                  <a:lnTo>
                    <a:pt x="472" y="472"/>
                  </a:lnTo>
                  <a:lnTo>
                    <a:pt x="337" y="506"/>
                  </a:lnTo>
                  <a:lnTo>
                    <a:pt x="270" y="506"/>
                  </a:lnTo>
                  <a:lnTo>
                    <a:pt x="236" y="472"/>
                  </a:lnTo>
                  <a:lnTo>
                    <a:pt x="202" y="405"/>
                  </a:lnTo>
                  <a:lnTo>
                    <a:pt x="169" y="337"/>
                  </a:lnTo>
                  <a:lnTo>
                    <a:pt x="202" y="304"/>
                  </a:lnTo>
                  <a:lnTo>
                    <a:pt x="202" y="236"/>
                  </a:lnTo>
                  <a:lnTo>
                    <a:pt x="270" y="135"/>
                  </a:lnTo>
                  <a:lnTo>
                    <a:pt x="236" y="102"/>
                  </a:lnTo>
                  <a:lnTo>
                    <a:pt x="236" y="68"/>
                  </a:lnTo>
                  <a:lnTo>
                    <a:pt x="101" y="68"/>
                  </a:lnTo>
                  <a:lnTo>
                    <a:pt x="34" y="135"/>
                  </a:lnTo>
                  <a:lnTo>
                    <a:pt x="0" y="236"/>
                  </a:lnTo>
                  <a:lnTo>
                    <a:pt x="0" y="337"/>
                  </a:lnTo>
                  <a:lnTo>
                    <a:pt x="0" y="472"/>
                  </a:lnTo>
                  <a:lnTo>
                    <a:pt x="68" y="573"/>
                  </a:lnTo>
                  <a:lnTo>
                    <a:pt x="169" y="640"/>
                  </a:lnTo>
                  <a:lnTo>
                    <a:pt x="270" y="674"/>
                  </a:lnTo>
                  <a:lnTo>
                    <a:pt x="404" y="708"/>
                  </a:lnTo>
                  <a:lnTo>
                    <a:pt x="505" y="674"/>
                  </a:lnTo>
                  <a:lnTo>
                    <a:pt x="640" y="607"/>
                  </a:lnTo>
                  <a:lnTo>
                    <a:pt x="741" y="506"/>
                  </a:lnTo>
                  <a:lnTo>
                    <a:pt x="808" y="405"/>
                  </a:lnTo>
                  <a:lnTo>
                    <a:pt x="842" y="270"/>
                  </a:lnTo>
                  <a:lnTo>
                    <a:pt x="842" y="169"/>
                  </a:lnTo>
                  <a:lnTo>
                    <a:pt x="775"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8" name="Google Shape;338;p3"/>
            <p:cNvSpPr/>
            <p:nvPr/>
          </p:nvSpPr>
          <p:spPr>
            <a:xfrm>
              <a:off x="3492832"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9" name="Google Shape;339;p3"/>
            <p:cNvSpPr/>
            <p:nvPr/>
          </p:nvSpPr>
          <p:spPr>
            <a:xfrm>
              <a:off x="3559792"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0" name="Google Shape;340;p3"/>
            <p:cNvSpPr/>
            <p:nvPr/>
          </p:nvSpPr>
          <p:spPr>
            <a:xfrm>
              <a:off x="3499543" y="4756451"/>
              <a:ext cx="38525" cy="33505"/>
            </a:xfrm>
            <a:custGeom>
              <a:avLst/>
              <a:gdLst/>
              <a:ahLst/>
              <a:cxnLst/>
              <a:rect l="l" t="t" r="r" b="b"/>
              <a:pathLst>
                <a:path w="775" h="674" extrusionOk="0">
                  <a:moveTo>
                    <a:pt x="102" y="1"/>
                  </a:moveTo>
                  <a:lnTo>
                    <a:pt x="68" y="34"/>
                  </a:lnTo>
                  <a:lnTo>
                    <a:pt x="34" y="102"/>
                  </a:lnTo>
                  <a:lnTo>
                    <a:pt x="34" y="135"/>
                  </a:lnTo>
                  <a:lnTo>
                    <a:pt x="1" y="270"/>
                  </a:lnTo>
                  <a:lnTo>
                    <a:pt x="1" y="573"/>
                  </a:lnTo>
                  <a:lnTo>
                    <a:pt x="1" y="640"/>
                  </a:lnTo>
                  <a:lnTo>
                    <a:pt x="68" y="674"/>
                  </a:lnTo>
                  <a:lnTo>
                    <a:pt x="135" y="674"/>
                  </a:lnTo>
                  <a:lnTo>
                    <a:pt x="169" y="607"/>
                  </a:lnTo>
                  <a:lnTo>
                    <a:pt x="236" y="371"/>
                  </a:lnTo>
                  <a:lnTo>
                    <a:pt x="405" y="607"/>
                  </a:lnTo>
                  <a:lnTo>
                    <a:pt x="472" y="640"/>
                  </a:lnTo>
                  <a:lnTo>
                    <a:pt x="573" y="674"/>
                  </a:lnTo>
                  <a:lnTo>
                    <a:pt x="674" y="674"/>
                  </a:lnTo>
                  <a:lnTo>
                    <a:pt x="741" y="607"/>
                  </a:lnTo>
                  <a:lnTo>
                    <a:pt x="775" y="539"/>
                  </a:lnTo>
                  <a:lnTo>
                    <a:pt x="775" y="472"/>
                  </a:lnTo>
                  <a:lnTo>
                    <a:pt x="741" y="304"/>
                  </a:lnTo>
                  <a:lnTo>
                    <a:pt x="741" y="169"/>
                  </a:lnTo>
                  <a:lnTo>
                    <a:pt x="708" y="102"/>
                  </a:lnTo>
                  <a:lnTo>
                    <a:pt x="674" y="68"/>
                  </a:lnTo>
                  <a:lnTo>
                    <a:pt x="607" y="68"/>
                  </a:lnTo>
                  <a:lnTo>
                    <a:pt x="573" y="102"/>
                  </a:lnTo>
                  <a:lnTo>
                    <a:pt x="539" y="169"/>
                  </a:lnTo>
                  <a:lnTo>
                    <a:pt x="539" y="270"/>
                  </a:lnTo>
                  <a:lnTo>
                    <a:pt x="573" y="472"/>
                  </a:lnTo>
                  <a:lnTo>
                    <a:pt x="506" y="438"/>
                  </a:lnTo>
                  <a:lnTo>
                    <a:pt x="472" y="337"/>
                  </a:lnTo>
                  <a:lnTo>
                    <a:pt x="236"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1" name="Google Shape;341;p3"/>
            <p:cNvSpPr/>
            <p:nvPr/>
          </p:nvSpPr>
          <p:spPr>
            <a:xfrm>
              <a:off x="3452667"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2" name="Google Shape;342;p3"/>
            <p:cNvSpPr/>
            <p:nvPr/>
          </p:nvSpPr>
          <p:spPr>
            <a:xfrm>
              <a:off x="3566502" y="4614181"/>
              <a:ext cx="28484" cy="40215"/>
            </a:xfrm>
            <a:custGeom>
              <a:avLst/>
              <a:gdLst/>
              <a:ahLst/>
              <a:cxnLst/>
              <a:rect l="l" t="t" r="r" b="b"/>
              <a:pathLst>
                <a:path w="573" h="809" extrusionOk="0">
                  <a:moveTo>
                    <a:pt x="404" y="1"/>
                  </a:moveTo>
                  <a:lnTo>
                    <a:pt x="404" y="35"/>
                  </a:lnTo>
                  <a:lnTo>
                    <a:pt x="438" y="237"/>
                  </a:lnTo>
                  <a:lnTo>
                    <a:pt x="438" y="439"/>
                  </a:lnTo>
                  <a:lnTo>
                    <a:pt x="404" y="506"/>
                  </a:lnTo>
                  <a:lnTo>
                    <a:pt x="371" y="573"/>
                  </a:lnTo>
                  <a:lnTo>
                    <a:pt x="303" y="641"/>
                  </a:lnTo>
                  <a:lnTo>
                    <a:pt x="202" y="641"/>
                  </a:lnTo>
                  <a:lnTo>
                    <a:pt x="202" y="540"/>
                  </a:lnTo>
                  <a:lnTo>
                    <a:pt x="169" y="439"/>
                  </a:lnTo>
                  <a:lnTo>
                    <a:pt x="101" y="405"/>
                  </a:lnTo>
                  <a:lnTo>
                    <a:pt x="34" y="439"/>
                  </a:lnTo>
                  <a:lnTo>
                    <a:pt x="0" y="472"/>
                  </a:lnTo>
                  <a:lnTo>
                    <a:pt x="0" y="540"/>
                  </a:lnTo>
                  <a:lnTo>
                    <a:pt x="34" y="607"/>
                  </a:lnTo>
                  <a:lnTo>
                    <a:pt x="34" y="674"/>
                  </a:lnTo>
                  <a:lnTo>
                    <a:pt x="34" y="742"/>
                  </a:lnTo>
                  <a:lnTo>
                    <a:pt x="101" y="775"/>
                  </a:lnTo>
                  <a:lnTo>
                    <a:pt x="202" y="809"/>
                  </a:lnTo>
                  <a:lnTo>
                    <a:pt x="303" y="775"/>
                  </a:lnTo>
                  <a:lnTo>
                    <a:pt x="404" y="708"/>
                  </a:lnTo>
                  <a:lnTo>
                    <a:pt x="505" y="607"/>
                  </a:lnTo>
                  <a:lnTo>
                    <a:pt x="539" y="472"/>
                  </a:lnTo>
                  <a:lnTo>
                    <a:pt x="573" y="304"/>
                  </a:lnTo>
                  <a:lnTo>
                    <a:pt x="539" y="136"/>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3" name="Google Shape;343;p3"/>
            <p:cNvSpPr/>
            <p:nvPr/>
          </p:nvSpPr>
          <p:spPr>
            <a:xfrm>
              <a:off x="3345591"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4" name="Google Shape;344;p3"/>
            <p:cNvSpPr/>
            <p:nvPr/>
          </p:nvSpPr>
          <p:spPr>
            <a:xfrm>
              <a:off x="3350612"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5" name="Google Shape;345;p3"/>
            <p:cNvSpPr/>
            <p:nvPr/>
          </p:nvSpPr>
          <p:spPr>
            <a:xfrm>
              <a:off x="3375715" y="4568994"/>
              <a:ext cx="128898" cy="123927"/>
            </a:xfrm>
            <a:custGeom>
              <a:avLst/>
              <a:gdLst/>
              <a:ahLst/>
              <a:cxnLst/>
              <a:rect l="l" t="t" r="r" b="b"/>
              <a:pathLst>
                <a:path w="2593" h="2493" extrusionOk="0">
                  <a:moveTo>
                    <a:pt x="1886"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6" name="Google Shape;346;p3"/>
            <p:cNvSpPr/>
            <p:nvPr/>
          </p:nvSpPr>
          <p:spPr>
            <a:xfrm>
              <a:off x="3429253" y="4620892"/>
              <a:ext cx="40215" cy="38525"/>
            </a:xfrm>
            <a:custGeom>
              <a:avLst/>
              <a:gdLst/>
              <a:ahLst/>
              <a:cxnLst/>
              <a:rect l="l" t="t" r="r" b="b"/>
              <a:pathLst>
                <a:path w="809" h="775" extrusionOk="0">
                  <a:moveTo>
                    <a:pt x="607" y="1"/>
                  </a:moveTo>
                  <a:lnTo>
                    <a:pt x="539" y="34"/>
                  </a:lnTo>
                  <a:lnTo>
                    <a:pt x="506" y="102"/>
                  </a:lnTo>
                  <a:lnTo>
                    <a:pt x="472" y="270"/>
                  </a:lnTo>
                  <a:lnTo>
                    <a:pt x="472" y="304"/>
                  </a:lnTo>
                  <a:lnTo>
                    <a:pt x="203" y="337"/>
                  </a:lnTo>
                  <a:lnTo>
                    <a:pt x="203" y="135"/>
                  </a:lnTo>
                  <a:lnTo>
                    <a:pt x="169" y="102"/>
                  </a:lnTo>
                  <a:lnTo>
                    <a:pt x="102" y="102"/>
                  </a:lnTo>
                  <a:lnTo>
                    <a:pt x="68" y="135"/>
                  </a:lnTo>
                  <a:lnTo>
                    <a:pt x="34" y="337"/>
                  </a:lnTo>
                  <a:lnTo>
                    <a:pt x="1" y="371"/>
                  </a:lnTo>
                  <a:lnTo>
                    <a:pt x="34" y="438"/>
                  </a:lnTo>
                  <a:lnTo>
                    <a:pt x="68" y="640"/>
                  </a:lnTo>
                  <a:lnTo>
                    <a:pt x="102" y="674"/>
                  </a:lnTo>
                  <a:lnTo>
                    <a:pt x="135" y="708"/>
                  </a:lnTo>
                  <a:lnTo>
                    <a:pt x="169" y="708"/>
                  </a:lnTo>
                  <a:lnTo>
                    <a:pt x="203" y="674"/>
                  </a:lnTo>
                  <a:lnTo>
                    <a:pt x="236" y="573"/>
                  </a:lnTo>
                  <a:lnTo>
                    <a:pt x="203" y="506"/>
                  </a:lnTo>
                  <a:lnTo>
                    <a:pt x="506" y="506"/>
                  </a:lnTo>
                  <a:lnTo>
                    <a:pt x="506" y="640"/>
                  </a:lnTo>
                  <a:lnTo>
                    <a:pt x="539" y="708"/>
                  </a:lnTo>
                  <a:lnTo>
                    <a:pt x="573" y="741"/>
                  </a:lnTo>
                  <a:lnTo>
                    <a:pt x="607" y="775"/>
                  </a:lnTo>
                  <a:lnTo>
                    <a:pt x="640" y="741"/>
                  </a:lnTo>
                  <a:lnTo>
                    <a:pt x="674" y="674"/>
                  </a:lnTo>
                  <a:lnTo>
                    <a:pt x="674" y="607"/>
                  </a:lnTo>
                  <a:lnTo>
                    <a:pt x="640" y="472"/>
                  </a:lnTo>
                  <a:lnTo>
                    <a:pt x="775" y="405"/>
                  </a:lnTo>
                  <a:lnTo>
                    <a:pt x="809" y="371"/>
                  </a:lnTo>
                  <a:lnTo>
                    <a:pt x="809" y="304"/>
                  </a:lnTo>
                  <a:lnTo>
                    <a:pt x="775" y="270"/>
                  </a:lnTo>
                  <a:lnTo>
                    <a:pt x="708" y="236"/>
                  </a:lnTo>
                  <a:lnTo>
                    <a:pt x="607" y="236"/>
                  </a:lnTo>
                  <a:lnTo>
                    <a:pt x="640" y="169"/>
                  </a:lnTo>
                  <a:lnTo>
                    <a:pt x="674" y="102"/>
                  </a:lnTo>
                  <a:lnTo>
                    <a:pt x="674"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7" name="Google Shape;347;p3"/>
            <p:cNvSpPr/>
            <p:nvPr/>
          </p:nvSpPr>
          <p:spPr>
            <a:xfrm>
              <a:off x="3278632" y="4614181"/>
              <a:ext cx="50257" cy="48616"/>
            </a:xfrm>
            <a:custGeom>
              <a:avLst/>
              <a:gdLst/>
              <a:ahLst/>
              <a:cxnLst/>
              <a:rect l="l" t="t" r="r" b="b"/>
              <a:pathLst>
                <a:path w="1011" h="978" extrusionOk="0">
                  <a:moveTo>
                    <a:pt x="505" y="1"/>
                  </a:moveTo>
                  <a:lnTo>
                    <a:pt x="404" y="35"/>
                  </a:lnTo>
                  <a:lnTo>
                    <a:pt x="270" y="68"/>
                  </a:lnTo>
                  <a:lnTo>
                    <a:pt x="169" y="136"/>
                  </a:lnTo>
                  <a:lnTo>
                    <a:pt x="101" y="237"/>
                  </a:lnTo>
                  <a:lnTo>
                    <a:pt x="34" y="338"/>
                  </a:lnTo>
                  <a:lnTo>
                    <a:pt x="0" y="472"/>
                  </a:lnTo>
                  <a:lnTo>
                    <a:pt x="0" y="607"/>
                  </a:lnTo>
                  <a:lnTo>
                    <a:pt x="68" y="674"/>
                  </a:lnTo>
                  <a:lnTo>
                    <a:pt x="101" y="775"/>
                  </a:lnTo>
                  <a:lnTo>
                    <a:pt x="202" y="843"/>
                  </a:lnTo>
                  <a:lnTo>
                    <a:pt x="303" y="910"/>
                  </a:lnTo>
                  <a:lnTo>
                    <a:pt x="404" y="944"/>
                  </a:lnTo>
                  <a:lnTo>
                    <a:pt x="505" y="910"/>
                  </a:lnTo>
                  <a:lnTo>
                    <a:pt x="606" y="876"/>
                  </a:lnTo>
                  <a:lnTo>
                    <a:pt x="606" y="944"/>
                  </a:lnTo>
                  <a:lnTo>
                    <a:pt x="640" y="977"/>
                  </a:lnTo>
                  <a:lnTo>
                    <a:pt x="674" y="977"/>
                  </a:lnTo>
                  <a:lnTo>
                    <a:pt x="707" y="944"/>
                  </a:lnTo>
                  <a:lnTo>
                    <a:pt x="707" y="910"/>
                  </a:lnTo>
                  <a:lnTo>
                    <a:pt x="707" y="809"/>
                  </a:lnTo>
                  <a:lnTo>
                    <a:pt x="707" y="641"/>
                  </a:lnTo>
                  <a:lnTo>
                    <a:pt x="707" y="607"/>
                  </a:lnTo>
                  <a:lnTo>
                    <a:pt x="943" y="607"/>
                  </a:lnTo>
                  <a:lnTo>
                    <a:pt x="1010" y="573"/>
                  </a:lnTo>
                  <a:lnTo>
                    <a:pt x="1010" y="506"/>
                  </a:lnTo>
                  <a:lnTo>
                    <a:pt x="1010" y="439"/>
                  </a:lnTo>
                  <a:lnTo>
                    <a:pt x="943" y="405"/>
                  </a:lnTo>
                  <a:lnTo>
                    <a:pt x="539" y="405"/>
                  </a:lnTo>
                  <a:lnTo>
                    <a:pt x="438" y="472"/>
                  </a:lnTo>
                  <a:lnTo>
                    <a:pt x="438" y="506"/>
                  </a:lnTo>
                  <a:lnTo>
                    <a:pt x="438" y="540"/>
                  </a:lnTo>
                  <a:lnTo>
                    <a:pt x="606" y="607"/>
                  </a:lnTo>
                  <a:lnTo>
                    <a:pt x="606" y="641"/>
                  </a:lnTo>
                  <a:lnTo>
                    <a:pt x="606" y="674"/>
                  </a:lnTo>
                  <a:lnTo>
                    <a:pt x="472" y="708"/>
                  </a:lnTo>
                  <a:lnTo>
                    <a:pt x="303" y="708"/>
                  </a:lnTo>
                  <a:lnTo>
                    <a:pt x="236" y="641"/>
                  </a:lnTo>
                  <a:lnTo>
                    <a:pt x="202" y="573"/>
                  </a:lnTo>
                  <a:lnTo>
                    <a:pt x="202" y="439"/>
                  </a:lnTo>
                  <a:lnTo>
                    <a:pt x="236" y="371"/>
                  </a:lnTo>
                  <a:lnTo>
                    <a:pt x="270" y="270"/>
                  </a:lnTo>
                  <a:lnTo>
                    <a:pt x="371" y="237"/>
                  </a:lnTo>
                  <a:lnTo>
                    <a:pt x="573" y="169"/>
                  </a:lnTo>
                  <a:lnTo>
                    <a:pt x="741" y="136"/>
                  </a:lnTo>
                  <a:lnTo>
                    <a:pt x="775" y="136"/>
                  </a:lnTo>
                  <a:lnTo>
                    <a:pt x="775" y="102"/>
                  </a:lnTo>
                  <a:lnTo>
                    <a:pt x="640"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8" name="Google Shape;348;p3"/>
            <p:cNvSpPr/>
            <p:nvPr/>
          </p:nvSpPr>
          <p:spPr>
            <a:xfrm>
              <a:off x="3415881"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9" name="Google Shape;349;p3"/>
            <p:cNvSpPr/>
            <p:nvPr/>
          </p:nvSpPr>
          <p:spPr>
            <a:xfrm>
              <a:off x="3467729" y="4358124"/>
              <a:ext cx="23513" cy="36885"/>
            </a:xfrm>
            <a:custGeom>
              <a:avLst/>
              <a:gdLst/>
              <a:ahLst/>
              <a:cxnLst/>
              <a:rect l="l" t="t" r="r" b="b"/>
              <a:pathLst>
                <a:path w="473" h="742" extrusionOk="0">
                  <a:moveTo>
                    <a:pt x="338" y="1"/>
                  </a:moveTo>
                  <a:lnTo>
                    <a:pt x="169" y="34"/>
                  </a:lnTo>
                  <a:lnTo>
                    <a:pt x="35" y="102"/>
                  </a:lnTo>
                  <a:lnTo>
                    <a:pt x="1" y="135"/>
                  </a:lnTo>
                  <a:lnTo>
                    <a:pt x="35" y="169"/>
                  </a:lnTo>
                  <a:lnTo>
                    <a:pt x="35" y="203"/>
                  </a:lnTo>
                  <a:lnTo>
                    <a:pt x="270" y="203"/>
                  </a:lnTo>
                  <a:lnTo>
                    <a:pt x="237" y="405"/>
                  </a:lnTo>
                  <a:lnTo>
                    <a:pt x="136" y="573"/>
                  </a:lnTo>
                  <a:lnTo>
                    <a:pt x="136" y="674"/>
                  </a:lnTo>
                  <a:lnTo>
                    <a:pt x="169" y="708"/>
                  </a:lnTo>
                  <a:lnTo>
                    <a:pt x="237" y="741"/>
                  </a:lnTo>
                  <a:lnTo>
                    <a:pt x="304" y="674"/>
                  </a:lnTo>
                  <a:lnTo>
                    <a:pt x="405" y="539"/>
                  </a:lnTo>
                  <a:lnTo>
                    <a:pt x="439" y="405"/>
                  </a:lnTo>
                  <a:lnTo>
                    <a:pt x="472" y="236"/>
                  </a:lnTo>
                  <a:lnTo>
                    <a:pt x="439" y="68"/>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0" name="Google Shape;350;p3"/>
            <p:cNvSpPr/>
            <p:nvPr/>
          </p:nvSpPr>
          <p:spPr>
            <a:xfrm>
              <a:off x="3402459" y="4476981"/>
              <a:ext cx="31864" cy="36835"/>
            </a:xfrm>
            <a:custGeom>
              <a:avLst/>
              <a:gdLst/>
              <a:ahLst/>
              <a:cxnLst/>
              <a:rect l="l" t="t" r="r" b="b"/>
              <a:pathLst>
                <a:path w="641" h="741" extrusionOk="0">
                  <a:moveTo>
                    <a:pt x="35" y="0"/>
                  </a:moveTo>
                  <a:lnTo>
                    <a:pt x="35" y="34"/>
                  </a:lnTo>
                  <a:lnTo>
                    <a:pt x="1" y="67"/>
                  </a:lnTo>
                  <a:lnTo>
                    <a:pt x="35" y="168"/>
                  </a:lnTo>
                  <a:lnTo>
                    <a:pt x="136" y="303"/>
                  </a:lnTo>
                  <a:lnTo>
                    <a:pt x="203" y="337"/>
                  </a:lnTo>
                  <a:lnTo>
                    <a:pt x="35" y="572"/>
                  </a:lnTo>
                  <a:lnTo>
                    <a:pt x="1" y="606"/>
                  </a:lnTo>
                  <a:lnTo>
                    <a:pt x="1" y="673"/>
                  </a:lnTo>
                  <a:lnTo>
                    <a:pt x="68" y="707"/>
                  </a:lnTo>
                  <a:lnTo>
                    <a:pt x="136" y="741"/>
                  </a:lnTo>
                  <a:lnTo>
                    <a:pt x="169" y="707"/>
                  </a:lnTo>
                  <a:lnTo>
                    <a:pt x="203" y="673"/>
                  </a:lnTo>
                  <a:lnTo>
                    <a:pt x="405" y="404"/>
                  </a:lnTo>
                  <a:lnTo>
                    <a:pt x="439" y="404"/>
                  </a:lnTo>
                  <a:lnTo>
                    <a:pt x="472" y="370"/>
                  </a:lnTo>
                  <a:lnTo>
                    <a:pt x="472" y="337"/>
                  </a:lnTo>
                  <a:lnTo>
                    <a:pt x="472" y="269"/>
                  </a:lnTo>
                  <a:lnTo>
                    <a:pt x="641" y="34"/>
                  </a:lnTo>
                  <a:lnTo>
                    <a:pt x="641" y="0"/>
                  </a:lnTo>
                  <a:lnTo>
                    <a:pt x="607" y="0"/>
                  </a:lnTo>
                  <a:lnTo>
                    <a:pt x="439" y="101"/>
                  </a:lnTo>
                  <a:lnTo>
                    <a:pt x="304" y="202"/>
                  </a:lnTo>
                  <a:lnTo>
                    <a:pt x="237" y="168"/>
                  </a:lnTo>
                  <a:lnTo>
                    <a:pt x="169" y="101"/>
                  </a:lnTo>
                  <a:lnTo>
                    <a:pt x="102" y="34"/>
                  </a:lnTo>
                  <a:lnTo>
                    <a:pt x="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1" name="Google Shape;351;p3"/>
            <p:cNvSpPr/>
            <p:nvPr/>
          </p:nvSpPr>
          <p:spPr>
            <a:xfrm>
              <a:off x="3325508" y="4358124"/>
              <a:ext cx="28484" cy="36885"/>
            </a:xfrm>
            <a:custGeom>
              <a:avLst/>
              <a:gdLst/>
              <a:ahLst/>
              <a:cxnLst/>
              <a:rect l="l" t="t" r="r" b="b"/>
              <a:pathLst>
                <a:path w="573" h="742" extrusionOk="0">
                  <a:moveTo>
                    <a:pt x="370" y="1"/>
                  </a:moveTo>
                  <a:lnTo>
                    <a:pt x="269" y="34"/>
                  </a:lnTo>
                  <a:lnTo>
                    <a:pt x="202" y="68"/>
                  </a:lnTo>
                  <a:lnTo>
                    <a:pt x="67" y="203"/>
                  </a:lnTo>
                  <a:lnTo>
                    <a:pt x="0" y="270"/>
                  </a:lnTo>
                  <a:lnTo>
                    <a:pt x="0" y="371"/>
                  </a:lnTo>
                  <a:lnTo>
                    <a:pt x="0" y="472"/>
                  </a:lnTo>
                  <a:lnTo>
                    <a:pt x="0" y="539"/>
                  </a:lnTo>
                  <a:lnTo>
                    <a:pt x="101" y="674"/>
                  </a:lnTo>
                  <a:lnTo>
                    <a:pt x="236" y="741"/>
                  </a:lnTo>
                  <a:lnTo>
                    <a:pt x="337" y="741"/>
                  </a:lnTo>
                  <a:lnTo>
                    <a:pt x="438" y="708"/>
                  </a:lnTo>
                  <a:lnTo>
                    <a:pt x="572" y="573"/>
                  </a:lnTo>
                  <a:lnTo>
                    <a:pt x="572" y="506"/>
                  </a:lnTo>
                  <a:lnTo>
                    <a:pt x="572" y="472"/>
                  </a:lnTo>
                  <a:lnTo>
                    <a:pt x="539" y="405"/>
                  </a:lnTo>
                  <a:lnTo>
                    <a:pt x="135" y="405"/>
                  </a:lnTo>
                  <a:lnTo>
                    <a:pt x="168" y="304"/>
                  </a:lnTo>
                  <a:lnTo>
                    <a:pt x="236" y="203"/>
                  </a:lnTo>
                  <a:lnTo>
                    <a:pt x="303" y="135"/>
                  </a:lnTo>
                  <a:lnTo>
                    <a:pt x="370" y="34"/>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2" name="Google Shape;352;p3"/>
            <p:cNvSpPr/>
            <p:nvPr/>
          </p:nvSpPr>
          <p:spPr>
            <a:xfrm>
              <a:off x="3307066" y="4195772"/>
              <a:ext cx="135609" cy="83761"/>
            </a:xfrm>
            <a:custGeom>
              <a:avLst/>
              <a:gdLst/>
              <a:ahLst/>
              <a:cxnLst/>
              <a:rect l="l" t="t" r="r" b="b"/>
              <a:pathLst>
                <a:path w="2728" h="1685" extrusionOk="0">
                  <a:moveTo>
                    <a:pt x="640" y="1"/>
                  </a:moveTo>
                  <a:lnTo>
                    <a:pt x="371" y="34"/>
                  </a:lnTo>
                  <a:lnTo>
                    <a:pt x="102" y="102"/>
                  </a:lnTo>
                  <a:lnTo>
                    <a:pt x="102" y="68"/>
                  </a:lnTo>
                  <a:lnTo>
                    <a:pt x="34" y="68"/>
                  </a:lnTo>
                  <a:lnTo>
                    <a:pt x="1" y="405"/>
                  </a:lnTo>
                  <a:lnTo>
                    <a:pt x="1" y="775"/>
                  </a:lnTo>
                  <a:lnTo>
                    <a:pt x="34" y="1482"/>
                  </a:lnTo>
                  <a:lnTo>
                    <a:pt x="34" y="1550"/>
                  </a:lnTo>
                  <a:lnTo>
                    <a:pt x="68" y="1617"/>
                  </a:lnTo>
                  <a:lnTo>
                    <a:pt x="102" y="1651"/>
                  </a:lnTo>
                  <a:lnTo>
                    <a:pt x="169" y="1684"/>
                  </a:lnTo>
                  <a:lnTo>
                    <a:pt x="236" y="1651"/>
                  </a:lnTo>
                  <a:lnTo>
                    <a:pt x="270" y="1617"/>
                  </a:lnTo>
                  <a:lnTo>
                    <a:pt x="270" y="1583"/>
                  </a:lnTo>
                  <a:lnTo>
                    <a:pt x="775" y="1617"/>
                  </a:lnTo>
                  <a:lnTo>
                    <a:pt x="1853" y="1617"/>
                  </a:lnTo>
                  <a:lnTo>
                    <a:pt x="2122" y="1583"/>
                  </a:lnTo>
                  <a:lnTo>
                    <a:pt x="2358" y="1516"/>
                  </a:lnTo>
                  <a:lnTo>
                    <a:pt x="2088" y="1449"/>
                  </a:lnTo>
                  <a:lnTo>
                    <a:pt x="1853" y="1415"/>
                  </a:lnTo>
                  <a:lnTo>
                    <a:pt x="203" y="1415"/>
                  </a:lnTo>
                  <a:lnTo>
                    <a:pt x="203" y="809"/>
                  </a:lnTo>
                  <a:lnTo>
                    <a:pt x="169" y="472"/>
                  </a:lnTo>
                  <a:lnTo>
                    <a:pt x="102" y="169"/>
                  </a:lnTo>
                  <a:lnTo>
                    <a:pt x="102" y="169"/>
                  </a:lnTo>
                  <a:lnTo>
                    <a:pt x="371" y="237"/>
                  </a:lnTo>
                  <a:lnTo>
                    <a:pt x="674" y="237"/>
                  </a:lnTo>
                  <a:lnTo>
                    <a:pt x="1213" y="203"/>
                  </a:lnTo>
                  <a:lnTo>
                    <a:pt x="1853" y="203"/>
                  </a:lnTo>
                  <a:lnTo>
                    <a:pt x="2492" y="169"/>
                  </a:lnTo>
                  <a:lnTo>
                    <a:pt x="2492" y="843"/>
                  </a:lnTo>
                  <a:lnTo>
                    <a:pt x="2526" y="1550"/>
                  </a:lnTo>
                  <a:lnTo>
                    <a:pt x="2560" y="1617"/>
                  </a:lnTo>
                  <a:lnTo>
                    <a:pt x="2627" y="1651"/>
                  </a:lnTo>
                  <a:lnTo>
                    <a:pt x="2694" y="1617"/>
                  </a:lnTo>
                  <a:lnTo>
                    <a:pt x="2728" y="1550"/>
                  </a:lnTo>
                  <a:lnTo>
                    <a:pt x="2694" y="809"/>
                  </a:lnTo>
                  <a:lnTo>
                    <a:pt x="2694" y="439"/>
                  </a:lnTo>
                  <a:lnTo>
                    <a:pt x="2661" y="68"/>
                  </a:lnTo>
                  <a:lnTo>
                    <a:pt x="2627" y="1"/>
                  </a:lnTo>
                  <a:lnTo>
                    <a:pt x="2560" y="1"/>
                  </a:lnTo>
                  <a:lnTo>
                    <a:pt x="2526"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3" name="Google Shape;353;p3"/>
            <p:cNvSpPr/>
            <p:nvPr/>
          </p:nvSpPr>
          <p:spPr>
            <a:xfrm>
              <a:off x="3521316"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4" name="Google Shape;354;p3"/>
            <p:cNvSpPr/>
            <p:nvPr/>
          </p:nvSpPr>
          <p:spPr>
            <a:xfrm>
              <a:off x="3451026" y="4190751"/>
              <a:ext cx="137249" cy="93803"/>
            </a:xfrm>
            <a:custGeom>
              <a:avLst/>
              <a:gdLst/>
              <a:ahLst/>
              <a:cxnLst/>
              <a:rect l="l" t="t" r="r" b="b"/>
              <a:pathLst>
                <a:path w="2761" h="1887" extrusionOk="0">
                  <a:moveTo>
                    <a:pt x="1381" y="1"/>
                  </a:moveTo>
                  <a:lnTo>
                    <a:pt x="707" y="34"/>
                  </a:lnTo>
                  <a:lnTo>
                    <a:pt x="404" y="68"/>
                  </a:lnTo>
                  <a:lnTo>
                    <a:pt x="68" y="135"/>
                  </a:lnTo>
                  <a:lnTo>
                    <a:pt x="34" y="169"/>
                  </a:lnTo>
                  <a:lnTo>
                    <a:pt x="0" y="237"/>
                  </a:lnTo>
                  <a:lnTo>
                    <a:pt x="0" y="304"/>
                  </a:lnTo>
                  <a:lnTo>
                    <a:pt x="68" y="338"/>
                  </a:lnTo>
                  <a:lnTo>
                    <a:pt x="68" y="607"/>
                  </a:lnTo>
                  <a:lnTo>
                    <a:pt x="68" y="876"/>
                  </a:lnTo>
                  <a:lnTo>
                    <a:pt x="34" y="1718"/>
                  </a:lnTo>
                  <a:lnTo>
                    <a:pt x="34" y="1752"/>
                  </a:lnTo>
                  <a:lnTo>
                    <a:pt x="68" y="1785"/>
                  </a:lnTo>
                  <a:lnTo>
                    <a:pt x="169" y="1785"/>
                  </a:lnTo>
                  <a:lnTo>
                    <a:pt x="505" y="1853"/>
                  </a:lnTo>
                  <a:lnTo>
                    <a:pt x="842" y="1886"/>
                  </a:lnTo>
                  <a:lnTo>
                    <a:pt x="1179" y="1853"/>
                  </a:lnTo>
                  <a:lnTo>
                    <a:pt x="1515" y="1819"/>
                  </a:lnTo>
                  <a:lnTo>
                    <a:pt x="2020" y="1785"/>
                  </a:lnTo>
                  <a:lnTo>
                    <a:pt x="2256" y="1752"/>
                  </a:lnTo>
                  <a:lnTo>
                    <a:pt x="2492" y="1651"/>
                  </a:lnTo>
                  <a:lnTo>
                    <a:pt x="2222" y="1583"/>
                  </a:lnTo>
                  <a:lnTo>
                    <a:pt x="1919" y="1583"/>
                  </a:lnTo>
                  <a:lnTo>
                    <a:pt x="1347" y="1651"/>
                  </a:lnTo>
                  <a:lnTo>
                    <a:pt x="505" y="1651"/>
                  </a:lnTo>
                  <a:lnTo>
                    <a:pt x="236" y="1684"/>
                  </a:lnTo>
                  <a:lnTo>
                    <a:pt x="236" y="1213"/>
                  </a:lnTo>
                  <a:lnTo>
                    <a:pt x="236" y="775"/>
                  </a:lnTo>
                  <a:lnTo>
                    <a:pt x="236" y="540"/>
                  </a:lnTo>
                  <a:lnTo>
                    <a:pt x="202" y="338"/>
                  </a:lnTo>
                  <a:lnTo>
                    <a:pt x="505" y="304"/>
                  </a:lnTo>
                  <a:lnTo>
                    <a:pt x="808" y="270"/>
                  </a:lnTo>
                  <a:lnTo>
                    <a:pt x="1414" y="270"/>
                  </a:lnTo>
                  <a:lnTo>
                    <a:pt x="2054" y="304"/>
                  </a:lnTo>
                  <a:lnTo>
                    <a:pt x="2357" y="270"/>
                  </a:lnTo>
                  <a:lnTo>
                    <a:pt x="2660" y="237"/>
                  </a:lnTo>
                  <a:lnTo>
                    <a:pt x="2593" y="573"/>
                  </a:lnTo>
                  <a:lnTo>
                    <a:pt x="2593" y="876"/>
                  </a:lnTo>
                  <a:lnTo>
                    <a:pt x="2525" y="1280"/>
                  </a:lnTo>
                  <a:lnTo>
                    <a:pt x="2525" y="1651"/>
                  </a:lnTo>
                  <a:lnTo>
                    <a:pt x="2559" y="1718"/>
                  </a:lnTo>
                  <a:lnTo>
                    <a:pt x="2660" y="1718"/>
                  </a:lnTo>
                  <a:lnTo>
                    <a:pt x="2694" y="1684"/>
                  </a:lnTo>
                  <a:lnTo>
                    <a:pt x="2727" y="1348"/>
                  </a:lnTo>
                  <a:lnTo>
                    <a:pt x="2727" y="1011"/>
                  </a:lnTo>
                  <a:lnTo>
                    <a:pt x="2761" y="607"/>
                  </a:lnTo>
                  <a:lnTo>
                    <a:pt x="2761" y="237"/>
                  </a:lnTo>
                  <a:lnTo>
                    <a:pt x="2727" y="169"/>
                  </a:lnTo>
                  <a:lnTo>
                    <a:pt x="2660" y="203"/>
                  </a:lnTo>
                  <a:lnTo>
                    <a:pt x="2357" y="102"/>
                  </a:lnTo>
                  <a:lnTo>
                    <a:pt x="2054" y="68"/>
                  </a:lnTo>
                  <a:lnTo>
                    <a:pt x="1717" y="34"/>
                  </a:lnTo>
                  <a:lnTo>
                    <a:pt x="138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5" name="Google Shape;355;p3"/>
            <p:cNvSpPr/>
            <p:nvPr/>
          </p:nvSpPr>
          <p:spPr>
            <a:xfrm>
              <a:off x="3616710" y="4358124"/>
              <a:ext cx="23463" cy="40215"/>
            </a:xfrm>
            <a:custGeom>
              <a:avLst/>
              <a:gdLst/>
              <a:ahLst/>
              <a:cxnLst/>
              <a:rect l="l" t="t" r="r" b="b"/>
              <a:pathLst>
                <a:path w="472" h="809" extrusionOk="0">
                  <a:moveTo>
                    <a:pt x="303" y="203"/>
                  </a:moveTo>
                  <a:lnTo>
                    <a:pt x="303" y="304"/>
                  </a:lnTo>
                  <a:lnTo>
                    <a:pt x="270" y="405"/>
                  </a:lnTo>
                  <a:lnTo>
                    <a:pt x="202" y="337"/>
                  </a:lnTo>
                  <a:lnTo>
                    <a:pt x="169" y="270"/>
                  </a:lnTo>
                  <a:lnTo>
                    <a:pt x="169" y="203"/>
                  </a:lnTo>
                  <a:close/>
                  <a:moveTo>
                    <a:pt x="169" y="1"/>
                  </a:moveTo>
                  <a:lnTo>
                    <a:pt x="68" y="68"/>
                  </a:lnTo>
                  <a:lnTo>
                    <a:pt x="0" y="135"/>
                  </a:lnTo>
                  <a:lnTo>
                    <a:pt x="0" y="236"/>
                  </a:lnTo>
                  <a:lnTo>
                    <a:pt x="0" y="337"/>
                  </a:lnTo>
                  <a:lnTo>
                    <a:pt x="68" y="438"/>
                  </a:lnTo>
                  <a:lnTo>
                    <a:pt x="135" y="472"/>
                  </a:lnTo>
                  <a:lnTo>
                    <a:pt x="34" y="573"/>
                  </a:lnTo>
                  <a:lnTo>
                    <a:pt x="0" y="640"/>
                  </a:lnTo>
                  <a:lnTo>
                    <a:pt x="0" y="674"/>
                  </a:lnTo>
                  <a:lnTo>
                    <a:pt x="68" y="775"/>
                  </a:lnTo>
                  <a:lnTo>
                    <a:pt x="169" y="809"/>
                  </a:lnTo>
                  <a:lnTo>
                    <a:pt x="270" y="809"/>
                  </a:lnTo>
                  <a:lnTo>
                    <a:pt x="337" y="775"/>
                  </a:lnTo>
                  <a:lnTo>
                    <a:pt x="404" y="741"/>
                  </a:lnTo>
                  <a:lnTo>
                    <a:pt x="472" y="674"/>
                  </a:lnTo>
                  <a:lnTo>
                    <a:pt x="472" y="607"/>
                  </a:lnTo>
                  <a:lnTo>
                    <a:pt x="438" y="506"/>
                  </a:lnTo>
                  <a:lnTo>
                    <a:pt x="472" y="472"/>
                  </a:lnTo>
                  <a:lnTo>
                    <a:pt x="472" y="438"/>
                  </a:lnTo>
                  <a:lnTo>
                    <a:pt x="404" y="371"/>
                  </a:lnTo>
                  <a:lnTo>
                    <a:pt x="472" y="304"/>
                  </a:lnTo>
                  <a:lnTo>
                    <a:pt x="472"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6" name="Google Shape;356;p3"/>
            <p:cNvSpPr/>
            <p:nvPr/>
          </p:nvSpPr>
          <p:spPr>
            <a:xfrm>
              <a:off x="3686999" y="4476981"/>
              <a:ext cx="11781" cy="35195"/>
            </a:xfrm>
            <a:custGeom>
              <a:avLst/>
              <a:gdLst/>
              <a:ahLst/>
              <a:cxnLst/>
              <a:rect l="l" t="t" r="r" b="b"/>
              <a:pathLst>
                <a:path w="237" h="708" extrusionOk="0">
                  <a:moveTo>
                    <a:pt x="135" y="0"/>
                  </a:moveTo>
                  <a:lnTo>
                    <a:pt x="101" y="34"/>
                  </a:lnTo>
                  <a:lnTo>
                    <a:pt x="34" y="168"/>
                  </a:lnTo>
                  <a:lnTo>
                    <a:pt x="0" y="337"/>
                  </a:lnTo>
                  <a:lnTo>
                    <a:pt x="0" y="505"/>
                  </a:lnTo>
                  <a:lnTo>
                    <a:pt x="34" y="640"/>
                  </a:lnTo>
                  <a:lnTo>
                    <a:pt x="34" y="707"/>
                  </a:lnTo>
                  <a:lnTo>
                    <a:pt x="169" y="707"/>
                  </a:lnTo>
                  <a:lnTo>
                    <a:pt x="202" y="673"/>
                  </a:lnTo>
                  <a:lnTo>
                    <a:pt x="236" y="606"/>
                  </a:lnTo>
                  <a:lnTo>
                    <a:pt x="236" y="337"/>
                  </a:lnTo>
                  <a:lnTo>
                    <a:pt x="236" y="67"/>
                  </a:lnTo>
                  <a:lnTo>
                    <a:pt x="236" y="34"/>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7" name="Google Shape;357;p3"/>
            <p:cNvSpPr/>
            <p:nvPr/>
          </p:nvSpPr>
          <p:spPr>
            <a:xfrm>
              <a:off x="3757289" y="4356434"/>
              <a:ext cx="31864" cy="35195"/>
            </a:xfrm>
            <a:custGeom>
              <a:avLst/>
              <a:gdLst/>
              <a:ahLst/>
              <a:cxnLst/>
              <a:rect l="l" t="t" r="r" b="b"/>
              <a:pathLst>
                <a:path w="641" h="708" extrusionOk="0">
                  <a:moveTo>
                    <a:pt x="236" y="1"/>
                  </a:moveTo>
                  <a:lnTo>
                    <a:pt x="135" y="68"/>
                  </a:lnTo>
                  <a:lnTo>
                    <a:pt x="68" y="136"/>
                  </a:lnTo>
                  <a:lnTo>
                    <a:pt x="0" y="203"/>
                  </a:lnTo>
                  <a:lnTo>
                    <a:pt x="0" y="304"/>
                  </a:lnTo>
                  <a:lnTo>
                    <a:pt x="34" y="371"/>
                  </a:lnTo>
                  <a:lnTo>
                    <a:pt x="101" y="405"/>
                  </a:lnTo>
                  <a:lnTo>
                    <a:pt x="202" y="439"/>
                  </a:lnTo>
                  <a:lnTo>
                    <a:pt x="337" y="472"/>
                  </a:lnTo>
                  <a:lnTo>
                    <a:pt x="438" y="439"/>
                  </a:lnTo>
                  <a:lnTo>
                    <a:pt x="438" y="540"/>
                  </a:lnTo>
                  <a:lnTo>
                    <a:pt x="438" y="607"/>
                  </a:lnTo>
                  <a:lnTo>
                    <a:pt x="438" y="708"/>
                  </a:lnTo>
                  <a:lnTo>
                    <a:pt x="505" y="708"/>
                  </a:lnTo>
                  <a:lnTo>
                    <a:pt x="573" y="641"/>
                  </a:lnTo>
                  <a:lnTo>
                    <a:pt x="606" y="540"/>
                  </a:lnTo>
                  <a:lnTo>
                    <a:pt x="640" y="304"/>
                  </a:lnTo>
                  <a:lnTo>
                    <a:pt x="640" y="270"/>
                  </a:lnTo>
                  <a:lnTo>
                    <a:pt x="573" y="203"/>
                  </a:lnTo>
                  <a:lnTo>
                    <a:pt x="505" y="237"/>
                  </a:lnTo>
                  <a:lnTo>
                    <a:pt x="371" y="304"/>
                  </a:lnTo>
                  <a:lnTo>
                    <a:pt x="236" y="304"/>
                  </a:lnTo>
                  <a:lnTo>
                    <a:pt x="169" y="270"/>
                  </a:lnTo>
                  <a:lnTo>
                    <a:pt x="202" y="203"/>
                  </a:lnTo>
                  <a:lnTo>
                    <a:pt x="236" y="169"/>
                  </a:lnTo>
                  <a:lnTo>
                    <a:pt x="539" y="169"/>
                  </a:lnTo>
                  <a:lnTo>
                    <a:pt x="539" y="203"/>
                  </a:lnTo>
                  <a:lnTo>
                    <a:pt x="606" y="203"/>
                  </a:lnTo>
                  <a:lnTo>
                    <a:pt x="640" y="169"/>
                  </a:lnTo>
                  <a:lnTo>
                    <a:pt x="573" y="102"/>
                  </a:lnTo>
                  <a:lnTo>
                    <a:pt x="505"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8" name="Google Shape;358;p3"/>
            <p:cNvSpPr/>
            <p:nvPr/>
          </p:nvSpPr>
          <p:spPr>
            <a:xfrm>
              <a:off x="3569833"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9" name="Google Shape;359;p3"/>
            <p:cNvSpPr/>
            <p:nvPr/>
          </p:nvSpPr>
          <p:spPr>
            <a:xfrm>
              <a:off x="3024216" y="4714595"/>
              <a:ext cx="15112" cy="120596"/>
            </a:xfrm>
            <a:custGeom>
              <a:avLst/>
              <a:gdLst/>
              <a:ahLst/>
              <a:cxnLst/>
              <a:rect l="l" t="t" r="r" b="b"/>
              <a:pathLst>
                <a:path w="304" h="2426" extrusionOk="0">
                  <a:moveTo>
                    <a:pt x="102" y="1"/>
                  </a:moveTo>
                  <a:lnTo>
                    <a:pt x="68" y="35"/>
                  </a:lnTo>
                  <a:lnTo>
                    <a:pt x="35" y="304"/>
                  </a:lnTo>
                  <a:lnTo>
                    <a:pt x="1" y="573"/>
                  </a:lnTo>
                  <a:lnTo>
                    <a:pt x="35" y="1112"/>
                  </a:lnTo>
                  <a:lnTo>
                    <a:pt x="35" y="1752"/>
                  </a:lnTo>
                  <a:lnTo>
                    <a:pt x="68" y="2055"/>
                  </a:lnTo>
                  <a:lnTo>
                    <a:pt x="136" y="2358"/>
                  </a:lnTo>
                  <a:lnTo>
                    <a:pt x="169" y="2425"/>
                  </a:lnTo>
                  <a:lnTo>
                    <a:pt x="203" y="2425"/>
                  </a:lnTo>
                  <a:lnTo>
                    <a:pt x="237" y="2391"/>
                  </a:lnTo>
                  <a:lnTo>
                    <a:pt x="270" y="2358"/>
                  </a:lnTo>
                  <a:lnTo>
                    <a:pt x="304" y="2055"/>
                  </a:lnTo>
                  <a:lnTo>
                    <a:pt x="270" y="1718"/>
                  </a:lnTo>
                  <a:lnTo>
                    <a:pt x="237" y="1112"/>
                  </a:lnTo>
                  <a:lnTo>
                    <a:pt x="237"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0" name="Google Shape;360;p3"/>
            <p:cNvSpPr/>
            <p:nvPr/>
          </p:nvSpPr>
          <p:spPr>
            <a:xfrm>
              <a:off x="3636792"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1" name="Google Shape;361;p3"/>
            <p:cNvSpPr/>
            <p:nvPr/>
          </p:nvSpPr>
          <p:spPr>
            <a:xfrm>
              <a:off x="3350612" y="4749740"/>
              <a:ext cx="38525" cy="45236"/>
            </a:xfrm>
            <a:custGeom>
              <a:avLst/>
              <a:gdLst/>
              <a:ahLst/>
              <a:cxnLst/>
              <a:rect l="l" t="t" r="r" b="b"/>
              <a:pathLst>
                <a:path w="775" h="910" extrusionOk="0">
                  <a:moveTo>
                    <a:pt x="606" y="169"/>
                  </a:moveTo>
                  <a:lnTo>
                    <a:pt x="606" y="237"/>
                  </a:lnTo>
                  <a:lnTo>
                    <a:pt x="539" y="304"/>
                  </a:lnTo>
                  <a:lnTo>
                    <a:pt x="404" y="338"/>
                  </a:lnTo>
                  <a:lnTo>
                    <a:pt x="303" y="371"/>
                  </a:lnTo>
                  <a:lnTo>
                    <a:pt x="236" y="169"/>
                  </a:lnTo>
                  <a:close/>
                  <a:moveTo>
                    <a:pt x="505" y="506"/>
                  </a:moveTo>
                  <a:lnTo>
                    <a:pt x="572" y="540"/>
                  </a:lnTo>
                  <a:lnTo>
                    <a:pt x="606" y="573"/>
                  </a:lnTo>
                  <a:lnTo>
                    <a:pt x="539" y="674"/>
                  </a:lnTo>
                  <a:lnTo>
                    <a:pt x="505" y="708"/>
                  </a:lnTo>
                  <a:lnTo>
                    <a:pt x="438" y="742"/>
                  </a:lnTo>
                  <a:lnTo>
                    <a:pt x="303" y="708"/>
                  </a:lnTo>
                  <a:lnTo>
                    <a:pt x="303" y="540"/>
                  </a:lnTo>
                  <a:lnTo>
                    <a:pt x="337" y="540"/>
                  </a:lnTo>
                  <a:lnTo>
                    <a:pt x="505" y="506"/>
                  </a:lnTo>
                  <a:close/>
                  <a:moveTo>
                    <a:pt x="505" y="1"/>
                  </a:moveTo>
                  <a:lnTo>
                    <a:pt x="303" y="68"/>
                  </a:lnTo>
                  <a:lnTo>
                    <a:pt x="135" y="136"/>
                  </a:lnTo>
                  <a:lnTo>
                    <a:pt x="101" y="169"/>
                  </a:lnTo>
                  <a:lnTo>
                    <a:pt x="135" y="506"/>
                  </a:lnTo>
                  <a:lnTo>
                    <a:pt x="135" y="674"/>
                  </a:lnTo>
                  <a:lnTo>
                    <a:pt x="34" y="674"/>
                  </a:lnTo>
                  <a:lnTo>
                    <a:pt x="0" y="742"/>
                  </a:lnTo>
                  <a:lnTo>
                    <a:pt x="0" y="809"/>
                  </a:lnTo>
                  <a:lnTo>
                    <a:pt x="67" y="876"/>
                  </a:lnTo>
                  <a:lnTo>
                    <a:pt x="269" y="910"/>
                  </a:lnTo>
                  <a:lnTo>
                    <a:pt x="505" y="910"/>
                  </a:lnTo>
                  <a:lnTo>
                    <a:pt x="572" y="876"/>
                  </a:lnTo>
                  <a:lnTo>
                    <a:pt x="673" y="843"/>
                  </a:lnTo>
                  <a:lnTo>
                    <a:pt x="741" y="742"/>
                  </a:lnTo>
                  <a:lnTo>
                    <a:pt x="775" y="641"/>
                  </a:lnTo>
                  <a:lnTo>
                    <a:pt x="775" y="506"/>
                  </a:lnTo>
                  <a:lnTo>
                    <a:pt x="741" y="439"/>
                  </a:lnTo>
                  <a:lnTo>
                    <a:pt x="707" y="405"/>
                  </a:lnTo>
                  <a:lnTo>
                    <a:pt x="775" y="304"/>
                  </a:lnTo>
                  <a:lnTo>
                    <a:pt x="775" y="169"/>
                  </a:lnTo>
                  <a:lnTo>
                    <a:pt x="741" y="68"/>
                  </a:lnTo>
                  <a:lnTo>
                    <a:pt x="707" y="35"/>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2" name="Google Shape;362;p3"/>
            <p:cNvSpPr/>
            <p:nvPr/>
          </p:nvSpPr>
          <p:spPr>
            <a:xfrm>
              <a:off x="3702062" y="4287835"/>
              <a:ext cx="128898" cy="123877"/>
            </a:xfrm>
            <a:custGeom>
              <a:avLst/>
              <a:gdLst/>
              <a:ahLst/>
              <a:cxnLst/>
              <a:rect l="l" t="t" r="r" b="b"/>
              <a:pathLst>
                <a:path w="2593" h="2492" extrusionOk="0">
                  <a:moveTo>
                    <a:pt x="135" y="1"/>
                  </a:moveTo>
                  <a:lnTo>
                    <a:pt x="101" y="34"/>
                  </a:lnTo>
                  <a:lnTo>
                    <a:pt x="34" y="304"/>
                  </a:lnTo>
                  <a:lnTo>
                    <a:pt x="0" y="573"/>
                  </a:lnTo>
                  <a:lnTo>
                    <a:pt x="0" y="1112"/>
                  </a:lnTo>
                  <a:lnTo>
                    <a:pt x="0" y="1751"/>
                  </a:lnTo>
                  <a:lnTo>
                    <a:pt x="34" y="2054"/>
                  </a:lnTo>
                  <a:lnTo>
                    <a:pt x="101"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2" y="102"/>
                  </a:lnTo>
                  <a:lnTo>
                    <a:pt x="202"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3" name="Google Shape;363;p3"/>
            <p:cNvSpPr/>
            <p:nvPr/>
          </p:nvSpPr>
          <p:spPr>
            <a:xfrm>
              <a:off x="3310446" y="4707934"/>
              <a:ext cx="125567" cy="135609"/>
            </a:xfrm>
            <a:custGeom>
              <a:avLst/>
              <a:gdLst/>
              <a:ahLst/>
              <a:cxnLst/>
              <a:rect l="l" t="t" r="r" b="b"/>
              <a:pathLst>
                <a:path w="2526" h="2728" extrusionOk="0">
                  <a:moveTo>
                    <a:pt x="202" y="169"/>
                  </a:moveTo>
                  <a:lnTo>
                    <a:pt x="741" y="236"/>
                  </a:lnTo>
                  <a:lnTo>
                    <a:pt x="1279"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4" name="Google Shape;364;p3"/>
            <p:cNvSpPr/>
            <p:nvPr/>
          </p:nvSpPr>
          <p:spPr>
            <a:xfrm>
              <a:off x="3166486" y="4709574"/>
              <a:ext cx="128948" cy="123927"/>
            </a:xfrm>
            <a:custGeom>
              <a:avLst/>
              <a:gdLst/>
              <a:ahLst/>
              <a:cxnLst/>
              <a:rect l="l" t="t" r="r" b="b"/>
              <a:pathLst>
                <a:path w="2594"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5" name="Google Shape;365;p3"/>
            <p:cNvSpPr/>
            <p:nvPr/>
          </p:nvSpPr>
          <p:spPr>
            <a:xfrm>
              <a:off x="3216693" y="4751430"/>
              <a:ext cx="36885" cy="33505"/>
            </a:xfrm>
            <a:custGeom>
              <a:avLst/>
              <a:gdLst/>
              <a:ahLst/>
              <a:cxnLst/>
              <a:rect l="l" t="t" r="r" b="b"/>
              <a:pathLst>
                <a:path w="742" h="674" extrusionOk="0">
                  <a:moveTo>
                    <a:pt x="68" y="1"/>
                  </a:moveTo>
                  <a:lnTo>
                    <a:pt x="1" y="68"/>
                  </a:lnTo>
                  <a:lnTo>
                    <a:pt x="1" y="135"/>
                  </a:lnTo>
                  <a:lnTo>
                    <a:pt x="1" y="169"/>
                  </a:lnTo>
                  <a:lnTo>
                    <a:pt x="34" y="203"/>
                  </a:lnTo>
                  <a:lnTo>
                    <a:pt x="68" y="337"/>
                  </a:lnTo>
                  <a:lnTo>
                    <a:pt x="102" y="438"/>
                  </a:lnTo>
                  <a:lnTo>
                    <a:pt x="169" y="573"/>
                  </a:lnTo>
                  <a:lnTo>
                    <a:pt x="270" y="674"/>
                  </a:lnTo>
                  <a:lnTo>
                    <a:pt x="405" y="674"/>
                  </a:lnTo>
                  <a:lnTo>
                    <a:pt x="438" y="640"/>
                  </a:lnTo>
                  <a:lnTo>
                    <a:pt x="506" y="506"/>
                  </a:lnTo>
                  <a:lnTo>
                    <a:pt x="607" y="371"/>
                  </a:lnTo>
                  <a:lnTo>
                    <a:pt x="708" y="270"/>
                  </a:lnTo>
                  <a:lnTo>
                    <a:pt x="741" y="203"/>
                  </a:lnTo>
                  <a:lnTo>
                    <a:pt x="741" y="135"/>
                  </a:lnTo>
                  <a:lnTo>
                    <a:pt x="741" y="102"/>
                  </a:lnTo>
                  <a:lnTo>
                    <a:pt x="708" y="68"/>
                  </a:lnTo>
                  <a:lnTo>
                    <a:pt x="640" y="68"/>
                  </a:lnTo>
                  <a:lnTo>
                    <a:pt x="573" y="102"/>
                  </a:lnTo>
                  <a:lnTo>
                    <a:pt x="472" y="169"/>
                  </a:lnTo>
                  <a:lnTo>
                    <a:pt x="405" y="270"/>
                  </a:lnTo>
                  <a:lnTo>
                    <a:pt x="304" y="405"/>
                  </a:lnTo>
                  <a:lnTo>
                    <a:pt x="236" y="236"/>
                  </a:lnTo>
                  <a:lnTo>
                    <a:pt x="203" y="68"/>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6" name="Google Shape;366;p3"/>
            <p:cNvSpPr/>
            <p:nvPr/>
          </p:nvSpPr>
          <p:spPr>
            <a:xfrm>
              <a:off x="3745558" y="4851844"/>
              <a:ext cx="138989" cy="16802"/>
            </a:xfrm>
            <a:custGeom>
              <a:avLst/>
              <a:gdLst/>
              <a:ahLst/>
              <a:cxnLst/>
              <a:rect l="l" t="t" r="r" b="b"/>
              <a:pathLst>
                <a:path w="2796" h="338" extrusionOk="0">
                  <a:moveTo>
                    <a:pt x="337" y="1"/>
                  </a:moveTo>
                  <a:lnTo>
                    <a:pt x="169" y="34"/>
                  </a:lnTo>
                  <a:lnTo>
                    <a:pt x="1" y="102"/>
                  </a:lnTo>
                  <a:lnTo>
                    <a:pt x="1" y="135"/>
                  </a:lnTo>
                  <a:lnTo>
                    <a:pt x="135" y="203"/>
                  </a:lnTo>
                  <a:lnTo>
                    <a:pt x="304" y="236"/>
                  </a:lnTo>
                  <a:lnTo>
                    <a:pt x="607" y="270"/>
                  </a:lnTo>
                  <a:lnTo>
                    <a:pt x="1247" y="270"/>
                  </a:lnTo>
                  <a:lnTo>
                    <a:pt x="2021" y="337"/>
                  </a:lnTo>
                  <a:lnTo>
                    <a:pt x="2391" y="337"/>
                  </a:lnTo>
                  <a:lnTo>
                    <a:pt x="2762" y="270"/>
                  </a:lnTo>
                  <a:lnTo>
                    <a:pt x="2795" y="236"/>
                  </a:lnTo>
                  <a:lnTo>
                    <a:pt x="2762" y="169"/>
                  </a:lnTo>
                  <a:lnTo>
                    <a:pt x="2459" y="102"/>
                  </a:lnTo>
                  <a:lnTo>
                    <a:pt x="2122" y="68"/>
                  </a:lnTo>
                  <a:lnTo>
                    <a:pt x="1449" y="68"/>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7" name="Google Shape;367;p3"/>
            <p:cNvSpPr/>
            <p:nvPr/>
          </p:nvSpPr>
          <p:spPr>
            <a:xfrm>
              <a:off x="4061912"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8" name="Google Shape;368;p3"/>
            <p:cNvSpPr/>
            <p:nvPr/>
          </p:nvSpPr>
          <p:spPr>
            <a:xfrm>
              <a:off x="3235136" y="4570684"/>
              <a:ext cx="115526" cy="123877"/>
            </a:xfrm>
            <a:custGeom>
              <a:avLst/>
              <a:gdLst/>
              <a:ahLst/>
              <a:cxnLst/>
              <a:rect l="l" t="t" r="r" b="b"/>
              <a:pathLst>
                <a:path w="2324" h="2492" extrusionOk="0">
                  <a:moveTo>
                    <a:pt x="1852" y="0"/>
                  </a:moveTo>
                  <a:lnTo>
                    <a:pt x="1380" y="34"/>
                  </a:lnTo>
                  <a:lnTo>
                    <a:pt x="135" y="34"/>
                  </a:lnTo>
                  <a:lnTo>
                    <a:pt x="67" y="68"/>
                  </a:lnTo>
                  <a:lnTo>
                    <a:pt x="34" y="135"/>
                  </a:lnTo>
                  <a:lnTo>
                    <a:pt x="34" y="202"/>
                  </a:lnTo>
                  <a:lnTo>
                    <a:pt x="67" y="236"/>
                  </a:lnTo>
                  <a:lnTo>
                    <a:pt x="34" y="472"/>
                  </a:lnTo>
                  <a:lnTo>
                    <a:pt x="34" y="708"/>
                  </a:lnTo>
                  <a:lnTo>
                    <a:pt x="34" y="1145"/>
                  </a:lnTo>
                  <a:lnTo>
                    <a:pt x="0" y="1718"/>
                  </a:lnTo>
                  <a:lnTo>
                    <a:pt x="34" y="2021"/>
                  </a:lnTo>
                  <a:lnTo>
                    <a:pt x="34" y="2290"/>
                  </a:lnTo>
                  <a:lnTo>
                    <a:pt x="34" y="2357"/>
                  </a:lnTo>
                  <a:lnTo>
                    <a:pt x="34" y="2425"/>
                  </a:lnTo>
                  <a:lnTo>
                    <a:pt x="67" y="2492"/>
                  </a:lnTo>
                  <a:lnTo>
                    <a:pt x="1818" y="2492"/>
                  </a:lnTo>
                  <a:lnTo>
                    <a:pt x="2020" y="2458"/>
                  </a:lnTo>
                  <a:lnTo>
                    <a:pt x="2121" y="2391"/>
                  </a:lnTo>
                  <a:lnTo>
                    <a:pt x="2188" y="2324"/>
                  </a:lnTo>
                  <a:lnTo>
                    <a:pt x="2121" y="2256"/>
                  </a:lnTo>
                  <a:lnTo>
                    <a:pt x="2020" y="2223"/>
                  </a:lnTo>
                  <a:lnTo>
                    <a:pt x="1818" y="2189"/>
                  </a:lnTo>
                  <a:lnTo>
                    <a:pt x="1414" y="2223"/>
                  </a:lnTo>
                  <a:lnTo>
                    <a:pt x="236" y="2256"/>
                  </a:lnTo>
                  <a:lnTo>
                    <a:pt x="269" y="1987"/>
                  </a:lnTo>
                  <a:lnTo>
                    <a:pt x="269" y="1718"/>
                  </a:lnTo>
                  <a:lnTo>
                    <a:pt x="269" y="1145"/>
                  </a:lnTo>
                  <a:lnTo>
                    <a:pt x="269" y="708"/>
                  </a:lnTo>
                  <a:lnTo>
                    <a:pt x="269" y="472"/>
                  </a:lnTo>
                  <a:lnTo>
                    <a:pt x="236" y="270"/>
                  </a:lnTo>
                  <a:lnTo>
                    <a:pt x="1953" y="270"/>
                  </a:lnTo>
                  <a:lnTo>
                    <a:pt x="2155" y="202"/>
                  </a:lnTo>
                  <a:lnTo>
                    <a:pt x="2222" y="169"/>
                  </a:lnTo>
                  <a:lnTo>
                    <a:pt x="2323" y="101"/>
                  </a:lnTo>
                  <a:lnTo>
                    <a:pt x="2323" y="68"/>
                  </a:lnTo>
                  <a:lnTo>
                    <a:pt x="2222" y="34"/>
                  </a:lnTo>
                  <a:lnTo>
                    <a:pt x="20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9" name="Google Shape;369;p3"/>
            <p:cNvSpPr/>
            <p:nvPr/>
          </p:nvSpPr>
          <p:spPr>
            <a:xfrm>
              <a:off x="3988242"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7" y="2424"/>
                  </a:lnTo>
                  <a:lnTo>
                    <a:pt x="2391" y="2458"/>
                  </a:lnTo>
                  <a:lnTo>
                    <a:pt x="2425" y="2458"/>
                  </a:lnTo>
                  <a:lnTo>
                    <a:pt x="2458" y="2424"/>
                  </a:lnTo>
                  <a:lnTo>
                    <a:pt x="2492" y="2391"/>
                  </a:lnTo>
                  <a:lnTo>
                    <a:pt x="2526" y="2121"/>
                  </a:lnTo>
                  <a:lnTo>
                    <a:pt x="2559" y="1852"/>
                  </a:lnTo>
                  <a:lnTo>
                    <a:pt x="2526" y="1313"/>
                  </a:lnTo>
                  <a:lnTo>
                    <a:pt x="2526" y="707"/>
                  </a:lnTo>
                  <a:lnTo>
                    <a:pt x="2526" y="404"/>
                  </a:lnTo>
                  <a:lnTo>
                    <a:pt x="2458"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0" name="Google Shape;370;p3"/>
            <p:cNvSpPr/>
            <p:nvPr/>
          </p:nvSpPr>
          <p:spPr>
            <a:xfrm>
              <a:off x="3845972" y="4286144"/>
              <a:ext cx="125567" cy="135659"/>
            </a:xfrm>
            <a:custGeom>
              <a:avLst/>
              <a:gdLst/>
              <a:ahLst/>
              <a:cxnLst/>
              <a:rect l="l" t="t" r="r" b="b"/>
              <a:pathLst>
                <a:path w="2526" h="2729" extrusionOk="0">
                  <a:moveTo>
                    <a:pt x="203" y="169"/>
                  </a:moveTo>
                  <a:lnTo>
                    <a:pt x="742" y="237"/>
                  </a:lnTo>
                  <a:lnTo>
                    <a:pt x="1280" y="270"/>
                  </a:lnTo>
                  <a:lnTo>
                    <a:pt x="2358" y="237"/>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1" name="Google Shape;371;p3"/>
            <p:cNvSpPr/>
            <p:nvPr/>
          </p:nvSpPr>
          <p:spPr>
            <a:xfrm>
              <a:off x="3064382" y="4433435"/>
              <a:ext cx="15112" cy="120547"/>
            </a:xfrm>
            <a:custGeom>
              <a:avLst/>
              <a:gdLst/>
              <a:ahLst/>
              <a:cxnLst/>
              <a:rect l="l" t="t" r="r" b="b"/>
              <a:pathLst>
                <a:path w="304" h="2425" extrusionOk="0">
                  <a:moveTo>
                    <a:pt x="102" y="1"/>
                  </a:moveTo>
                  <a:lnTo>
                    <a:pt x="68" y="34"/>
                  </a:lnTo>
                  <a:lnTo>
                    <a:pt x="35" y="304"/>
                  </a:lnTo>
                  <a:lnTo>
                    <a:pt x="1" y="573"/>
                  </a:lnTo>
                  <a:lnTo>
                    <a:pt x="35" y="1112"/>
                  </a:lnTo>
                  <a:lnTo>
                    <a:pt x="35" y="1751"/>
                  </a:lnTo>
                  <a:lnTo>
                    <a:pt x="68" y="2054"/>
                  </a:lnTo>
                  <a:lnTo>
                    <a:pt x="136"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2" name="Google Shape;372;p3"/>
            <p:cNvSpPr/>
            <p:nvPr/>
          </p:nvSpPr>
          <p:spPr>
            <a:xfrm>
              <a:off x="3206652"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3" name="Google Shape;373;p3"/>
            <p:cNvSpPr/>
            <p:nvPr/>
          </p:nvSpPr>
          <p:spPr>
            <a:xfrm>
              <a:off x="3089485"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4" name="Google Shape;374;p3"/>
            <p:cNvSpPr/>
            <p:nvPr/>
          </p:nvSpPr>
          <p:spPr>
            <a:xfrm>
              <a:off x="3251838" y="4476981"/>
              <a:ext cx="43596" cy="35195"/>
            </a:xfrm>
            <a:custGeom>
              <a:avLst/>
              <a:gdLst/>
              <a:ahLst/>
              <a:cxnLst/>
              <a:rect l="l" t="t" r="r" b="b"/>
              <a:pathLst>
                <a:path w="877" h="708" extrusionOk="0">
                  <a:moveTo>
                    <a:pt x="34" y="0"/>
                  </a:moveTo>
                  <a:lnTo>
                    <a:pt x="1" y="34"/>
                  </a:lnTo>
                  <a:lnTo>
                    <a:pt x="1" y="67"/>
                  </a:lnTo>
                  <a:lnTo>
                    <a:pt x="34" y="101"/>
                  </a:lnTo>
                  <a:lnTo>
                    <a:pt x="135" y="168"/>
                  </a:lnTo>
                  <a:lnTo>
                    <a:pt x="236" y="202"/>
                  </a:lnTo>
                  <a:lnTo>
                    <a:pt x="169" y="404"/>
                  </a:lnTo>
                  <a:lnTo>
                    <a:pt x="135" y="606"/>
                  </a:lnTo>
                  <a:lnTo>
                    <a:pt x="169" y="673"/>
                  </a:lnTo>
                  <a:lnTo>
                    <a:pt x="203" y="707"/>
                  </a:lnTo>
                  <a:lnTo>
                    <a:pt x="270" y="707"/>
                  </a:lnTo>
                  <a:lnTo>
                    <a:pt x="304" y="640"/>
                  </a:lnTo>
                  <a:lnTo>
                    <a:pt x="371" y="438"/>
                  </a:lnTo>
                  <a:lnTo>
                    <a:pt x="405" y="202"/>
                  </a:lnTo>
                  <a:lnTo>
                    <a:pt x="438" y="236"/>
                  </a:lnTo>
                  <a:lnTo>
                    <a:pt x="741" y="236"/>
                  </a:lnTo>
                  <a:lnTo>
                    <a:pt x="842" y="202"/>
                  </a:lnTo>
                  <a:lnTo>
                    <a:pt x="876" y="168"/>
                  </a:lnTo>
                  <a:lnTo>
                    <a:pt x="876" y="101"/>
                  </a:lnTo>
                  <a:lnTo>
                    <a:pt x="876" y="67"/>
                  </a:lnTo>
                  <a:lnTo>
                    <a:pt x="842" y="34"/>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5" name="Google Shape;375;p3"/>
            <p:cNvSpPr/>
            <p:nvPr/>
          </p:nvSpPr>
          <p:spPr>
            <a:xfrm>
              <a:off x="3034257" y="4711264"/>
              <a:ext cx="113886" cy="123927"/>
            </a:xfrm>
            <a:custGeom>
              <a:avLst/>
              <a:gdLst/>
              <a:ahLst/>
              <a:cxnLst/>
              <a:rect l="l" t="t" r="r" b="b"/>
              <a:pathLst>
                <a:path w="2291" h="2493" extrusionOk="0">
                  <a:moveTo>
                    <a:pt x="237"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6"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6" name="Google Shape;376;p3"/>
            <p:cNvSpPr/>
            <p:nvPr/>
          </p:nvSpPr>
          <p:spPr>
            <a:xfrm>
              <a:off x="3139692" y="4614181"/>
              <a:ext cx="36885" cy="53637"/>
            </a:xfrm>
            <a:custGeom>
              <a:avLst/>
              <a:gdLst/>
              <a:ahLst/>
              <a:cxnLst/>
              <a:rect l="l" t="t" r="r" b="b"/>
              <a:pathLst>
                <a:path w="742" h="1079" extrusionOk="0">
                  <a:moveTo>
                    <a:pt x="540" y="1"/>
                  </a:moveTo>
                  <a:lnTo>
                    <a:pt x="371" y="35"/>
                  </a:lnTo>
                  <a:lnTo>
                    <a:pt x="136" y="35"/>
                  </a:lnTo>
                  <a:lnTo>
                    <a:pt x="102" y="68"/>
                  </a:lnTo>
                  <a:lnTo>
                    <a:pt x="35" y="68"/>
                  </a:lnTo>
                  <a:lnTo>
                    <a:pt x="1" y="136"/>
                  </a:lnTo>
                  <a:lnTo>
                    <a:pt x="1" y="169"/>
                  </a:lnTo>
                  <a:lnTo>
                    <a:pt x="35" y="203"/>
                  </a:lnTo>
                  <a:lnTo>
                    <a:pt x="68" y="203"/>
                  </a:lnTo>
                  <a:lnTo>
                    <a:pt x="68" y="607"/>
                  </a:lnTo>
                  <a:lnTo>
                    <a:pt x="136" y="1011"/>
                  </a:lnTo>
                  <a:lnTo>
                    <a:pt x="169" y="1078"/>
                  </a:lnTo>
                  <a:lnTo>
                    <a:pt x="237" y="1078"/>
                  </a:lnTo>
                  <a:lnTo>
                    <a:pt x="304" y="1045"/>
                  </a:lnTo>
                  <a:lnTo>
                    <a:pt x="338" y="977"/>
                  </a:lnTo>
                  <a:lnTo>
                    <a:pt x="304" y="607"/>
                  </a:lnTo>
                  <a:lnTo>
                    <a:pt x="371" y="641"/>
                  </a:lnTo>
                  <a:lnTo>
                    <a:pt x="472" y="607"/>
                  </a:lnTo>
                  <a:lnTo>
                    <a:pt x="573" y="573"/>
                  </a:lnTo>
                  <a:lnTo>
                    <a:pt x="607" y="540"/>
                  </a:lnTo>
                  <a:lnTo>
                    <a:pt x="607" y="506"/>
                  </a:lnTo>
                  <a:lnTo>
                    <a:pt x="573" y="439"/>
                  </a:lnTo>
                  <a:lnTo>
                    <a:pt x="506" y="439"/>
                  </a:lnTo>
                  <a:lnTo>
                    <a:pt x="338" y="472"/>
                  </a:lnTo>
                  <a:lnTo>
                    <a:pt x="270" y="506"/>
                  </a:lnTo>
                  <a:lnTo>
                    <a:pt x="237" y="237"/>
                  </a:lnTo>
                  <a:lnTo>
                    <a:pt x="540" y="237"/>
                  </a:lnTo>
                  <a:lnTo>
                    <a:pt x="641" y="203"/>
                  </a:lnTo>
                  <a:lnTo>
                    <a:pt x="708" y="169"/>
                  </a:lnTo>
                  <a:lnTo>
                    <a:pt x="742" y="136"/>
                  </a:lnTo>
                  <a:lnTo>
                    <a:pt x="742" y="68"/>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7" name="Google Shape;377;p3"/>
            <p:cNvSpPr/>
            <p:nvPr/>
          </p:nvSpPr>
          <p:spPr>
            <a:xfrm>
              <a:off x="3271921"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8" name="Google Shape;378;p3"/>
            <p:cNvSpPr/>
            <p:nvPr/>
          </p:nvSpPr>
          <p:spPr>
            <a:xfrm>
              <a:off x="3072783" y="4754761"/>
              <a:ext cx="33505" cy="31864"/>
            </a:xfrm>
            <a:custGeom>
              <a:avLst/>
              <a:gdLst/>
              <a:ahLst/>
              <a:cxnLst/>
              <a:rect l="l" t="t" r="r" b="b"/>
              <a:pathLst>
                <a:path w="674" h="641" extrusionOk="0">
                  <a:moveTo>
                    <a:pt x="270" y="1"/>
                  </a:moveTo>
                  <a:lnTo>
                    <a:pt x="169" y="68"/>
                  </a:lnTo>
                  <a:lnTo>
                    <a:pt x="101" y="136"/>
                  </a:lnTo>
                  <a:lnTo>
                    <a:pt x="34" y="203"/>
                  </a:lnTo>
                  <a:lnTo>
                    <a:pt x="0" y="304"/>
                  </a:lnTo>
                  <a:lnTo>
                    <a:pt x="34" y="405"/>
                  </a:lnTo>
                  <a:lnTo>
                    <a:pt x="68" y="506"/>
                  </a:lnTo>
                  <a:lnTo>
                    <a:pt x="169" y="573"/>
                  </a:lnTo>
                  <a:lnTo>
                    <a:pt x="270" y="607"/>
                  </a:lnTo>
                  <a:lnTo>
                    <a:pt x="371" y="641"/>
                  </a:lnTo>
                  <a:lnTo>
                    <a:pt x="472" y="607"/>
                  </a:lnTo>
                  <a:lnTo>
                    <a:pt x="539" y="540"/>
                  </a:lnTo>
                  <a:lnTo>
                    <a:pt x="606" y="472"/>
                  </a:lnTo>
                  <a:lnTo>
                    <a:pt x="573" y="405"/>
                  </a:lnTo>
                  <a:lnTo>
                    <a:pt x="539" y="371"/>
                  </a:lnTo>
                  <a:lnTo>
                    <a:pt x="472" y="371"/>
                  </a:lnTo>
                  <a:lnTo>
                    <a:pt x="404" y="405"/>
                  </a:lnTo>
                  <a:lnTo>
                    <a:pt x="303" y="405"/>
                  </a:lnTo>
                  <a:lnTo>
                    <a:pt x="236" y="371"/>
                  </a:lnTo>
                  <a:lnTo>
                    <a:pt x="202" y="338"/>
                  </a:lnTo>
                  <a:lnTo>
                    <a:pt x="202" y="304"/>
                  </a:lnTo>
                  <a:lnTo>
                    <a:pt x="236" y="237"/>
                  </a:lnTo>
                  <a:lnTo>
                    <a:pt x="270" y="203"/>
                  </a:lnTo>
                  <a:lnTo>
                    <a:pt x="404" y="169"/>
                  </a:lnTo>
                  <a:lnTo>
                    <a:pt x="505" y="169"/>
                  </a:lnTo>
                  <a:lnTo>
                    <a:pt x="640" y="136"/>
                  </a:lnTo>
                  <a:lnTo>
                    <a:pt x="674" y="136"/>
                  </a:lnTo>
                  <a:lnTo>
                    <a:pt x="674" y="68"/>
                  </a:lnTo>
                  <a:lnTo>
                    <a:pt x="573"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9" name="Google Shape;379;p3"/>
            <p:cNvSpPr/>
            <p:nvPr/>
          </p:nvSpPr>
          <p:spPr>
            <a:xfrm>
              <a:off x="3074423"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0" name="Google Shape;380;p3"/>
            <p:cNvSpPr/>
            <p:nvPr/>
          </p:nvSpPr>
          <p:spPr>
            <a:xfrm>
              <a:off x="3116279" y="4475291"/>
              <a:ext cx="28484" cy="43546"/>
            </a:xfrm>
            <a:custGeom>
              <a:avLst/>
              <a:gdLst/>
              <a:ahLst/>
              <a:cxnLst/>
              <a:rect l="l" t="t" r="r" b="b"/>
              <a:pathLst>
                <a:path w="573" h="876" extrusionOk="0">
                  <a:moveTo>
                    <a:pt x="371" y="169"/>
                  </a:moveTo>
                  <a:lnTo>
                    <a:pt x="337" y="303"/>
                  </a:lnTo>
                  <a:lnTo>
                    <a:pt x="270" y="371"/>
                  </a:lnTo>
                  <a:lnTo>
                    <a:pt x="203" y="404"/>
                  </a:lnTo>
                  <a:lnTo>
                    <a:pt x="169" y="438"/>
                  </a:lnTo>
                  <a:lnTo>
                    <a:pt x="169" y="337"/>
                  </a:lnTo>
                  <a:lnTo>
                    <a:pt x="203" y="270"/>
                  </a:lnTo>
                  <a:lnTo>
                    <a:pt x="236" y="236"/>
                  </a:lnTo>
                  <a:lnTo>
                    <a:pt x="304" y="169"/>
                  </a:lnTo>
                  <a:close/>
                  <a:moveTo>
                    <a:pt x="405" y="0"/>
                  </a:moveTo>
                  <a:lnTo>
                    <a:pt x="236" y="34"/>
                  </a:lnTo>
                  <a:lnTo>
                    <a:pt x="102" y="135"/>
                  </a:lnTo>
                  <a:lnTo>
                    <a:pt x="68" y="135"/>
                  </a:lnTo>
                  <a:lnTo>
                    <a:pt x="68" y="169"/>
                  </a:lnTo>
                  <a:lnTo>
                    <a:pt x="34" y="202"/>
                  </a:lnTo>
                  <a:lnTo>
                    <a:pt x="1" y="337"/>
                  </a:lnTo>
                  <a:lnTo>
                    <a:pt x="1" y="472"/>
                  </a:lnTo>
                  <a:lnTo>
                    <a:pt x="34" y="741"/>
                  </a:lnTo>
                  <a:lnTo>
                    <a:pt x="68" y="808"/>
                  </a:lnTo>
                  <a:lnTo>
                    <a:pt x="102" y="808"/>
                  </a:lnTo>
                  <a:lnTo>
                    <a:pt x="135" y="775"/>
                  </a:lnTo>
                  <a:lnTo>
                    <a:pt x="169" y="741"/>
                  </a:lnTo>
                  <a:lnTo>
                    <a:pt x="169" y="606"/>
                  </a:lnTo>
                  <a:lnTo>
                    <a:pt x="203" y="674"/>
                  </a:lnTo>
                  <a:lnTo>
                    <a:pt x="270" y="775"/>
                  </a:lnTo>
                  <a:lnTo>
                    <a:pt x="371" y="842"/>
                  </a:lnTo>
                  <a:lnTo>
                    <a:pt x="472" y="876"/>
                  </a:lnTo>
                  <a:lnTo>
                    <a:pt x="539" y="876"/>
                  </a:lnTo>
                  <a:lnTo>
                    <a:pt x="573" y="808"/>
                  </a:lnTo>
                  <a:lnTo>
                    <a:pt x="573" y="741"/>
                  </a:lnTo>
                  <a:lnTo>
                    <a:pt x="506" y="674"/>
                  </a:lnTo>
                  <a:lnTo>
                    <a:pt x="405" y="640"/>
                  </a:lnTo>
                  <a:lnTo>
                    <a:pt x="337" y="539"/>
                  </a:lnTo>
                  <a:lnTo>
                    <a:pt x="472" y="438"/>
                  </a:lnTo>
                  <a:lnTo>
                    <a:pt x="573" y="270"/>
                  </a:lnTo>
                  <a:lnTo>
                    <a:pt x="573" y="169"/>
                  </a:lnTo>
                  <a:lnTo>
                    <a:pt x="573"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1" name="Google Shape;381;p3"/>
            <p:cNvSpPr/>
            <p:nvPr/>
          </p:nvSpPr>
          <p:spPr>
            <a:xfrm>
              <a:off x="3633462" y="4751430"/>
              <a:ext cx="46877" cy="41906"/>
            </a:xfrm>
            <a:custGeom>
              <a:avLst/>
              <a:gdLst/>
              <a:ahLst/>
              <a:cxnLst/>
              <a:rect l="l" t="t" r="r" b="b"/>
              <a:pathLst>
                <a:path w="943" h="843" extrusionOk="0">
                  <a:moveTo>
                    <a:pt x="67" y="1"/>
                  </a:moveTo>
                  <a:lnTo>
                    <a:pt x="34" y="34"/>
                  </a:lnTo>
                  <a:lnTo>
                    <a:pt x="0" y="102"/>
                  </a:lnTo>
                  <a:lnTo>
                    <a:pt x="0" y="674"/>
                  </a:lnTo>
                  <a:lnTo>
                    <a:pt x="34" y="741"/>
                  </a:lnTo>
                  <a:lnTo>
                    <a:pt x="101" y="775"/>
                  </a:lnTo>
                  <a:lnTo>
                    <a:pt x="168" y="741"/>
                  </a:lnTo>
                  <a:lnTo>
                    <a:pt x="202" y="674"/>
                  </a:lnTo>
                  <a:lnTo>
                    <a:pt x="202" y="438"/>
                  </a:lnTo>
                  <a:lnTo>
                    <a:pt x="303" y="640"/>
                  </a:lnTo>
                  <a:lnTo>
                    <a:pt x="337" y="674"/>
                  </a:lnTo>
                  <a:lnTo>
                    <a:pt x="438" y="674"/>
                  </a:lnTo>
                  <a:lnTo>
                    <a:pt x="471" y="640"/>
                  </a:lnTo>
                  <a:lnTo>
                    <a:pt x="673" y="438"/>
                  </a:lnTo>
                  <a:lnTo>
                    <a:pt x="707" y="607"/>
                  </a:lnTo>
                  <a:lnTo>
                    <a:pt x="774" y="775"/>
                  </a:lnTo>
                  <a:lnTo>
                    <a:pt x="808" y="842"/>
                  </a:lnTo>
                  <a:lnTo>
                    <a:pt x="875" y="809"/>
                  </a:lnTo>
                  <a:lnTo>
                    <a:pt x="943" y="775"/>
                  </a:lnTo>
                  <a:lnTo>
                    <a:pt x="943" y="674"/>
                  </a:lnTo>
                  <a:lnTo>
                    <a:pt x="875" y="573"/>
                  </a:lnTo>
                  <a:lnTo>
                    <a:pt x="875" y="438"/>
                  </a:lnTo>
                  <a:lnTo>
                    <a:pt x="875" y="304"/>
                  </a:lnTo>
                  <a:lnTo>
                    <a:pt x="875" y="169"/>
                  </a:lnTo>
                  <a:lnTo>
                    <a:pt x="875" y="102"/>
                  </a:lnTo>
                  <a:lnTo>
                    <a:pt x="842" y="68"/>
                  </a:lnTo>
                  <a:lnTo>
                    <a:pt x="774" y="34"/>
                  </a:lnTo>
                  <a:lnTo>
                    <a:pt x="707" y="68"/>
                  </a:lnTo>
                  <a:lnTo>
                    <a:pt x="404" y="405"/>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2" name="Google Shape;382;p3"/>
            <p:cNvSpPr/>
            <p:nvPr/>
          </p:nvSpPr>
          <p:spPr>
            <a:xfrm>
              <a:off x="2990761" y="4610850"/>
              <a:ext cx="38525" cy="53587"/>
            </a:xfrm>
            <a:custGeom>
              <a:avLst/>
              <a:gdLst/>
              <a:ahLst/>
              <a:cxnLst/>
              <a:rect l="l" t="t" r="r" b="b"/>
              <a:pathLst>
                <a:path w="775" h="1078" extrusionOk="0">
                  <a:moveTo>
                    <a:pt x="472" y="270"/>
                  </a:moveTo>
                  <a:lnTo>
                    <a:pt x="573" y="304"/>
                  </a:lnTo>
                  <a:lnTo>
                    <a:pt x="640" y="371"/>
                  </a:lnTo>
                  <a:lnTo>
                    <a:pt x="640" y="472"/>
                  </a:lnTo>
                  <a:lnTo>
                    <a:pt x="640" y="640"/>
                  </a:lnTo>
                  <a:lnTo>
                    <a:pt x="573" y="708"/>
                  </a:lnTo>
                  <a:lnTo>
                    <a:pt x="506" y="775"/>
                  </a:lnTo>
                  <a:lnTo>
                    <a:pt x="438" y="842"/>
                  </a:lnTo>
                  <a:lnTo>
                    <a:pt x="337" y="876"/>
                  </a:lnTo>
                  <a:lnTo>
                    <a:pt x="304" y="876"/>
                  </a:lnTo>
                  <a:lnTo>
                    <a:pt x="304" y="472"/>
                  </a:lnTo>
                  <a:lnTo>
                    <a:pt x="337" y="270"/>
                  </a:lnTo>
                  <a:close/>
                  <a:moveTo>
                    <a:pt x="304" y="1"/>
                  </a:moveTo>
                  <a:lnTo>
                    <a:pt x="236" y="68"/>
                  </a:lnTo>
                  <a:lnTo>
                    <a:pt x="203" y="169"/>
                  </a:lnTo>
                  <a:lnTo>
                    <a:pt x="135" y="405"/>
                  </a:lnTo>
                  <a:lnTo>
                    <a:pt x="102" y="640"/>
                  </a:lnTo>
                  <a:lnTo>
                    <a:pt x="135" y="876"/>
                  </a:lnTo>
                  <a:lnTo>
                    <a:pt x="34" y="910"/>
                  </a:lnTo>
                  <a:lnTo>
                    <a:pt x="1" y="910"/>
                  </a:lnTo>
                  <a:lnTo>
                    <a:pt x="1" y="977"/>
                  </a:lnTo>
                  <a:lnTo>
                    <a:pt x="1" y="1011"/>
                  </a:lnTo>
                  <a:lnTo>
                    <a:pt x="34" y="1044"/>
                  </a:lnTo>
                  <a:lnTo>
                    <a:pt x="135" y="1078"/>
                  </a:lnTo>
                  <a:lnTo>
                    <a:pt x="236" y="1078"/>
                  </a:lnTo>
                  <a:lnTo>
                    <a:pt x="337" y="1044"/>
                  </a:lnTo>
                  <a:lnTo>
                    <a:pt x="472" y="1011"/>
                  </a:lnTo>
                  <a:lnTo>
                    <a:pt x="640" y="842"/>
                  </a:lnTo>
                  <a:lnTo>
                    <a:pt x="708" y="741"/>
                  </a:lnTo>
                  <a:lnTo>
                    <a:pt x="775" y="674"/>
                  </a:lnTo>
                  <a:lnTo>
                    <a:pt x="775" y="573"/>
                  </a:lnTo>
                  <a:lnTo>
                    <a:pt x="775" y="438"/>
                  </a:lnTo>
                  <a:lnTo>
                    <a:pt x="741" y="337"/>
                  </a:lnTo>
                  <a:lnTo>
                    <a:pt x="708" y="236"/>
                  </a:lnTo>
                  <a:lnTo>
                    <a:pt x="640" y="203"/>
                  </a:lnTo>
                  <a:lnTo>
                    <a:pt x="539" y="169"/>
                  </a:lnTo>
                  <a:lnTo>
                    <a:pt x="337" y="169"/>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3" name="Google Shape;383;p3"/>
            <p:cNvSpPr/>
            <p:nvPr/>
          </p:nvSpPr>
          <p:spPr>
            <a:xfrm>
              <a:off x="2736345"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4" name="Google Shape;384;p3"/>
            <p:cNvSpPr/>
            <p:nvPr/>
          </p:nvSpPr>
          <p:spPr>
            <a:xfrm>
              <a:off x="3596627"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5" y="2459"/>
                  </a:lnTo>
                  <a:lnTo>
                    <a:pt x="2559" y="2425"/>
                  </a:lnTo>
                  <a:lnTo>
                    <a:pt x="2593" y="2156"/>
                  </a:lnTo>
                  <a:lnTo>
                    <a:pt x="2593" y="1886"/>
                  </a:lnTo>
                  <a:lnTo>
                    <a:pt x="2593" y="1348"/>
                  </a:lnTo>
                  <a:lnTo>
                    <a:pt x="2593" y="708"/>
                  </a:lnTo>
                  <a:lnTo>
                    <a:pt x="2593" y="405"/>
                  </a:lnTo>
                  <a:lnTo>
                    <a:pt x="2559" y="68"/>
                  </a:lnTo>
                  <a:lnTo>
                    <a:pt x="2525" y="35"/>
                  </a:lnTo>
                  <a:lnTo>
                    <a:pt x="2458" y="35"/>
                  </a:lnTo>
                  <a:lnTo>
                    <a:pt x="2458" y="68"/>
                  </a:lnTo>
                  <a:lnTo>
                    <a:pt x="2424"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5" name="Google Shape;385;p3"/>
            <p:cNvSpPr/>
            <p:nvPr/>
          </p:nvSpPr>
          <p:spPr>
            <a:xfrm>
              <a:off x="2948905" y="4567354"/>
              <a:ext cx="125567" cy="135609"/>
            </a:xfrm>
            <a:custGeom>
              <a:avLst/>
              <a:gdLst/>
              <a:ahLst/>
              <a:cxnLst/>
              <a:rect l="l" t="t" r="r" b="b"/>
              <a:pathLst>
                <a:path w="2526" h="2728" extrusionOk="0">
                  <a:moveTo>
                    <a:pt x="2324" y="168"/>
                  </a:moveTo>
                  <a:lnTo>
                    <a:pt x="2257"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7" y="269"/>
                  </a:lnTo>
                  <a:lnTo>
                    <a:pt x="1785" y="236"/>
                  </a:lnTo>
                  <a:lnTo>
                    <a:pt x="2324" y="168"/>
                  </a:lnTo>
                  <a:close/>
                  <a:moveTo>
                    <a:pt x="1247"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8" y="2727"/>
                  </a:lnTo>
                  <a:lnTo>
                    <a:pt x="2391" y="2694"/>
                  </a:lnTo>
                  <a:lnTo>
                    <a:pt x="2425" y="2660"/>
                  </a:lnTo>
                  <a:lnTo>
                    <a:pt x="2492" y="2020"/>
                  </a:lnTo>
                  <a:lnTo>
                    <a:pt x="2526" y="1414"/>
                  </a:lnTo>
                  <a:lnTo>
                    <a:pt x="2526" y="775"/>
                  </a:lnTo>
                  <a:lnTo>
                    <a:pt x="2459" y="168"/>
                  </a:lnTo>
                  <a:lnTo>
                    <a:pt x="2459"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6" name="Google Shape;386;p3"/>
            <p:cNvSpPr/>
            <p:nvPr/>
          </p:nvSpPr>
          <p:spPr>
            <a:xfrm>
              <a:off x="2784912" y="4751430"/>
              <a:ext cx="38525" cy="45236"/>
            </a:xfrm>
            <a:custGeom>
              <a:avLst/>
              <a:gdLst/>
              <a:ahLst/>
              <a:cxnLst/>
              <a:rect l="l" t="t" r="r" b="b"/>
              <a:pathLst>
                <a:path w="775" h="910" extrusionOk="0">
                  <a:moveTo>
                    <a:pt x="135" y="1"/>
                  </a:moveTo>
                  <a:lnTo>
                    <a:pt x="68" y="34"/>
                  </a:lnTo>
                  <a:lnTo>
                    <a:pt x="34" y="34"/>
                  </a:lnTo>
                  <a:lnTo>
                    <a:pt x="34" y="102"/>
                  </a:lnTo>
                  <a:lnTo>
                    <a:pt x="68" y="169"/>
                  </a:lnTo>
                  <a:lnTo>
                    <a:pt x="169" y="203"/>
                  </a:lnTo>
                  <a:lnTo>
                    <a:pt x="371" y="270"/>
                  </a:lnTo>
                  <a:lnTo>
                    <a:pt x="202" y="506"/>
                  </a:lnTo>
                  <a:lnTo>
                    <a:pt x="34" y="741"/>
                  </a:lnTo>
                  <a:lnTo>
                    <a:pt x="0" y="809"/>
                  </a:lnTo>
                  <a:lnTo>
                    <a:pt x="34" y="842"/>
                  </a:lnTo>
                  <a:lnTo>
                    <a:pt x="68" y="876"/>
                  </a:lnTo>
                  <a:lnTo>
                    <a:pt x="135" y="910"/>
                  </a:lnTo>
                  <a:lnTo>
                    <a:pt x="539" y="809"/>
                  </a:lnTo>
                  <a:lnTo>
                    <a:pt x="674" y="775"/>
                  </a:lnTo>
                  <a:lnTo>
                    <a:pt x="741" y="741"/>
                  </a:lnTo>
                  <a:lnTo>
                    <a:pt x="775" y="674"/>
                  </a:lnTo>
                  <a:lnTo>
                    <a:pt x="741" y="607"/>
                  </a:lnTo>
                  <a:lnTo>
                    <a:pt x="707" y="573"/>
                  </a:lnTo>
                  <a:lnTo>
                    <a:pt x="640" y="573"/>
                  </a:lnTo>
                  <a:lnTo>
                    <a:pt x="505" y="607"/>
                  </a:lnTo>
                  <a:lnTo>
                    <a:pt x="371" y="640"/>
                  </a:lnTo>
                  <a:lnTo>
                    <a:pt x="674" y="270"/>
                  </a:lnTo>
                  <a:lnTo>
                    <a:pt x="707" y="203"/>
                  </a:lnTo>
                  <a:lnTo>
                    <a:pt x="674" y="135"/>
                  </a:lnTo>
                  <a:lnTo>
                    <a:pt x="640" y="102"/>
                  </a:lnTo>
                  <a:lnTo>
                    <a:pt x="606" y="68"/>
                  </a:lnTo>
                  <a:lnTo>
                    <a:pt x="270"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7" name="Google Shape;387;p3"/>
            <p:cNvSpPr/>
            <p:nvPr/>
          </p:nvSpPr>
          <p:spPr>
            <a:xfrm>
              <a:off x="2413380" y="4709574"/>
              <a:ext cx="162353" cy="133968"/>
            </a:xfrm>
            <a:custGeom>
              <a:avLst/>
              <a:gdLst/>
              <a:ahLst/>
              <a:cxnLst/>
              <a:rect l="l" t="t" r="r" b="b"/>
              <a:pathLst>
                <a:path w="3266" h="2695" extrusionOk="0">
                  <a:moveTo>
                    <a:pt x="269" y="270"/>
                  </a:moveTo>
                  <a:lnTo>
                    <a:pt x="572" y="304"/>
                  </a:lnTo>
                  <a:lnTo>
                    <a:pt x="842" y="304"/>
                  </a:lnTo>
                  <a:lnTo>
                    <a:pt x="1414" y="338"/>
                  </a:lnTo>
                  <a:lnTo>
                    <a:pt x="2222" y="371"/>
                  </a:lnTo>
                  <a:lnTo>
                    <a:pt x="2996" y="439"/>
                  </a:lnTo>
                  <a:lnTo>
                    <a:pt x="2963" y="910"/>
                  </a:lnTo>
                  <a:lnTo>
                    <a:pt x="2929" y="1415"/>
                  </a:lnTo>
                  <a:lnTo>
                    <a:pt x="2963" y="1920"/>
                  </a:lnTo>
                  <a:lnTo>
                    <a:pt x="2996" y="2391"/>
                  </a:lnTo>
                  <a:lnTo>
                    <a:pt x="2424" y="2391"/>
                  </a:lnTo>
                  <a:lnTo>
                    <a:pt x="1616" y="2425"/>
                  </a:lnTo>
                  <a:lnTo>
                    <a:pt x="875" y="2425"/>
                  </a:lnTo>
                  <a:lnTo>
                    <a:pt x="572" y="2391"/>
                  </a:lnTo>
                  <a:lnTo>
                    <a:pt x="404" y="2324"/>
                  </a:lnTo>
                  <a:lnTo>
                    <a:pt x="404" y="2055"/>
                  </a:lnTo>
                  <a:lnTo>
                    <a:pt x="404" y="1752"/>
                  </a:lnTo>
                  <a:lnTo>
                    <a:pt x="370" y="1179"/>
                  </a:lnTo>
                  <a:lnTo>
                    <a:pt x="337" y="708"/>
                  </a:lnTo>
                  <a:lnTo>
                    <a:pt x="269" y="270"/>
                  </a:lnTo>
                  <a:close/>
                  <a:moveTo>
                    <a:pt x="135" y="1"/>
                  </a:moveTo>
                  <a:lnTo>
                    <a:pt x="101" y="35"/>
                  </a:lnTo>
                  <a:lnTo>
                    <a:pt x="67" y="102"/>
                  </a:lnTo>
                  <a:lnTo>
                    <a:pt x="67" y="136"/>
                  </a:lnTo>
                  <a:lnTo>
                    <a:pt x="34" y="169"/>
                  </a:lnTo>
                  <a:lnTo>
                    <a:pt x="0" y="203"/>
                  </a:lnTo>
                  <a:lnTo>
                    <a:pt x="34" y="237"/>
                  </a:lnTo>
                  <a:lnTo>
                    <a:pt x="67" y="237"/>
                  </a:lnTo>
                  <a:lnTo>
                    <a:pt x="67" y="775"/>
                  </a:lnTo>
                  <a:lnTo>
                    <a:pt x="101" y="1348"/>
                  </a:lnTo>
                  <a:lnTo>
                    <a:pt x="135" y="1886"/>
                  </a:lnTo>
                  <a:lnTo>
                    <a:pt x="135" y="2156"/>
                  </a:lnTo>
                  <a:lnTo>
                    <a:pt x="202" y="2425"/>
                  </a:lnTo>
                  <a:lnTo>
                    <a:pt x="202" y="2492"/>
                  </a:lnTo>
                  <a:lnTo>
                    <a:pt x="236" y="2526"/>
                  </a:lnTo>
                  <a:lnTo>
                    <a:pt x="337" y="2492"/>
                  </a:lnTo>
                  <a:lnTo>
                    <a:pt x="1010" y="2627"/>
                  </a:lnTo>
                  <a:lnTo>
                    <a:pt x="1717" y="2694"/>
                  </a:lnTo>
                  <a:lnTo>
                    <a:pt x="2390" y="2661"/>
                  </a:lnTo>
                  <a:lnTo>
                    <a:pt x="3064" y="2560"/>
                  </a:lnTo>
                  <a:lnTo>
                    <a:pt x="3131" y="2593"/>
                  </a:lnTo>
                  <a:lnTo>
                    <a:pt x="3199" y="2560"/>
                  </a:lnTo>
                  <a:lnTo>
                    <a:pt x="3232" y="2526"/>
                  </a:lnTo>
                  <a:lnTo>
                    <a:pt x="3266" y="2459"/>
                  </a:lnTo>
                  <a:lnTo>
                    <a:pt x="3232" y="1819"/>
                  </a:lnTo>
                  <a:lnTo>
                    <a:pt x="3232" y="1179"/>
                  </a:lnTo>
                  <a:lnTo>
                    <a:pt x="3266" y="641"/>
                  </a:lnTo>
                  <a:lnTo>
                    <a:pt x="3266" y="371"/>
                  </a:lnTo>
                  <a:lnTo>
                    <a:pt x="3232" y="102"/>
                  </a:lnTo>
                  <a:lnTo>
                    <a:pt x="3232" y="35"/>
                  </a:lnTo>
                  <a:lnTo>
                    <a:pt x="3131" y="35"/>
                  </a:lnTo>
                  <a:lnTo>
                    <a:pt x="3097" y="102"/>
                  </a:lnTo>
                  <a:lnTo>
                    <a:pt x="3064" y="237"/>
                  </a:lnTo>
                  <a:lnTo>
                    <a:pt x="2357" y="169"/>
                  </a:lnTo>
                  <a:lnTo>
                    <a:pt x="1650" y="102"/>
                  </a:lnTo>
                  <a:lnTo>
                    <a:pt x="943" y="68"/>
                  </a:lnTo>
                  <a:lnTo>
                    <a:pt x="606" y="68"/>
                  </a:lnTo>
                  <a:lnTo>
                    <a:pt x="269" y="102"/>
                  </a:lnTo>
                  <a:lnTo>
                    <a:pt x="236" y="68"/>
                  </a:lnTo>
                  <a:lnTo>
                    <a:pt x="202"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8" name="Google Shape;388;p3"/>
            <p:cNvSpPr/>
            <p:nvPr/>
          </p:nvSpPr>
          <p:spPr>
            <a:xfrm>
              <a:off x="2415020" y="4568994"/>
              <a:ext cx="232693" cy="130588"/>
            </a:xfrm>
            <a:custGeom>
              <a:avLst/>
              <a:gdLst/>
              <a:ahLst/>
              <a:cxnLst/>
              <a:rect l="l" t="t" r="r" b="b"/>
              <a:pathLst>
                <a:path w="4681" h="2627" extrusionOk="0">
                  <a:moveTo>
                    <a:pt x="2357" y="270"/>
                  </a:moveTo>
                  <a:lnTo>
                    <a:pt x="4479" y="337"/>
                  </a:lnTo>
                  <a:lnTo>
                    <a:pt x="4411" y="539"/>
                  </a:lnTo>
                  <a:lnTo>
                    <a:pt x="4411" y="742"/>
                  </a:lnTo>
                  <a:lnTo>
                    <a:pt x="4411" y="1112"/>
                  </a:lnTo>
                  <a:lnTo>
                    <a:pt x="4411" y="1684"/>
                  </a:lnTo>
                  <a:lnTo>
                    <a:pt x="4411" y="2257"/>
                  </a:lnTo>
                  <a:lnTo>
                    <a:pt x="3401" y="2223"/>
                  </a:lnTo>
                  <a:lnTo>
                    <a:pt x="2391" y="2189"/>
                  </a:lnTo>
                  <a:lnTo>
                    <a:pt x="1852" y="2189"/>
                  </a:lnTo>
                  <a:lnTo>
                    <a:pt x="1347" y="2223"/>
                  </a:lnTo>
                  <a:lnTo>
                    <a:pt x="809" y="2257"/>
                  </a:lnTo>
                  <a:lnTo>
                    <a:pt x="539" y="2324"/>
                  </a:lnTo>
                  <a:lnTo>
                    <a:pt x="304" y="2391"/>
                  </a:lnTo>
                  <a:lnTo>
                    <a:pt x="270" y="1213"/>
                  </a:lnTo>
                  <a:lnTo>
                    <a:pt x="304" y="742"/>
                  </a:lnTo>
                  <a:lnTo>
                    <a:pt x="270" y="506"/>
                  </a:lnTo>
                  <a:lnTo>
                    <a:pt x="236" y="270"/>
                  </a:lnTo>
                  <a:close/>
                  <a:moveTo>
                    <a:pt x="842" y="1"/>
                  </a:moveTo>
                  <a:lnTo>
                    <a:pt x="607" y="34"/>
                  </a:lnTo>
                  <a:lnTo>
                    <a:pt x="405" y="102"/>
                  </a:lnTo>
                  <a:lnTo>
                    <a:pt x="203" y="169"/>
                  </a:lnTo>
                  <a:lnTo>
                    <a:pt x="169" y="135"/>
                  </a:lnTo>
                  <a:lnTo>
                    <a:pt x="135" y="102"/>
                  </a:lnTo>
                  <a:lnTo>
                    <a:pt x="102" y="135"/>
                  </a:lnTo>
                  <a:lnTo>
                    <a:pt x="34" y="337"/>
                  </a:lnTo>
                  <a:lnTo>
                    <a:pt x="1" y="573"/>
                  </a:lnTo>
                  <a:lnTo>
                    <a:pt x="34" y="1011"/>
                  </a:lnTo>
                  <a:lnTo>
                    <a:pt x="68" y="2459"/>
                  </a:lnTo>
                  <a:lnTo>
                    <a:pt x="68" y="2492"/>
                  </a:lnTo>
                  <a:lnTo>
                    <a:pt x="102" y="2526"/>
                  </a:lnTo>
                  <a:lnTo>
                    <a:pt x="203" y="2560"/>
                  </a:lnTo>
                  <a:lnTo>
                    <a:pt x="270" y="2526"/>
                  </a:lnTo>
                  <a:lnTo>
                    <a:pt x="304" y="2492"/>
                  </a:lnTo>
                  <a:lnTo>
                    <a:pt x="304" y="2459"/>
                  </a:lnTo>
                  <a:lnTo>
                    <a:pt x="304" y="2425"/>
                  </a:lnTo>
                  <a:lnTo>
                    <a:pt x="741" y="2459"/>
                  </a:lnTo>
                  <a:lnTo>
                    <a:pt x="1213" y="2459"/>
                  </a:lnTo>
                  <a:lnTo>
                    <a:pt x="2122" y="2425"/>
                  </a:lnTo>
                  <a:lnTo>
                    <a:pt x="3267" y="2425"/>
                  </a:lnTo>
                  <a:lnTo>
                    <a:pt x="4445" y="2459"/>
                  </a:lnTo>
                  <a:lnTo>
                    <a:pt x="4445" y="2526"/>
                  </a:lnTo>
                  <a:lnTo>
                    <a:pt x="4479" y="2627"/>
                  </a:lnTo>
                  <a:lnTo>
                    <a:pt x="4613" y="2627"/>
                  </a:lnTo>
                  <a:lnTo>
                    <a:pt x="4647" y="2526"/>
                  </a:lnTo>
                  <a:lnTo>
                    <a:pt x="4681" y="1920"/>
                  </a:lnTo>
                  <a:lnTo>
                    <a:pt x="4681" y="1314"/>
                  </a:lnTo>
                  <a:lnTo>
                    <a:pt x="4681" y="809"/>
                  </a:lnTo>
                  <a:lnTo>
                    <a:pt x="4681" y="573"/>
                  </a:lnTo>
                  <a:lnTo>
                    <a:pt x="4613" y="337"/>
                  </a:lnTo>
                  <a:lnTo>
                    <a:pt x="4681" y="304"/>
                  </a:lnTo>
                  <a:lnTo>
                    <a:pt x="4681" y="236"/>
                  </a:lnTo>
                  <a:lnTo>
                    <a:pt x="4647" y="169"/>
                  </a:lnTo>
                  <a:lnTo>
                    <a:pt x="4580" y="135"/>
                  </a:lnTo>
                  <a:lnTo>
                    <a:pt x="3940" y="102"/>
                  </a:lnTo>
                  <a:lnTo>
                    <a:pt x="3334" y="68"/>
                  </a:lnTo>
                  <a:lnTo>
                    <a:pt x="2054" y="34"/>
                  </a:lnTo>
                  <a:lnTo>
                    <a:pt x="16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9" name="Google Shape;389;p3"/>
            <p:cNvSpPr/>
            <p:nvPr/>
          </p:nvSpPr>
          <p:spPr>
            <a:xfrm>
              <a:off x="2555600" y="4289525"/>
              <a:ext cx="127258" cy="122187"/>
            </a:xfrm>
            <a:custGeom>
              <a:avLst/>
              <a:gdLst/>
              <a:ahLst/>
              <a:cxnLst/>
              <a:rect l="l" t="t" r="r" b="b"/>
              <a:pathLst>
                <a:path w="2560" h="2458" extrusionOk="0">
                  <a:moveTo>
                    <a:pt x="169" y="202"/>
                  </a:moveTo>
                  <a:lnTo>
                    <a:pt x="708" y="236"/>
                  </a:lnTo>
                  <a:lnTo>
                    <a:pt x="1247" y="270"/>
                  </a:lnTo>
                  <a:lnTo>
                    <a:pt x="2324" y="236"/>
                  </a:lnTo>
                  <a:lnTo>
                    <a:pt x="2324" y="707"/>
                  </a:lnTo>
                  <a:lnTo>
                    <a:pt x="2324" y="1145"/>
                  </a:lnTo>
                  <a:lnTo>
                    <a:pt x="2324" y="1684"/>
                  </a:lnTo>
                  <a:lnTo>
                    <a:pt x="2324" y="2222"/>
                  </a:lnTo>
                  <a:lnTo>
                    <a:pt x="2088" y="2189"/>
                  </a:lnTo>
                  <a:lnTo>
                    <a:pt x="1415" y="2189"/>
                  </a:lnTo>
                  <a:lnTo>
                    <a:pt x="1449" y="2155"/>
                  </a:lnTo>
                  <a:lnTo>
                    <a:pt x="1449" y="1953"/>
                  </a:lnTo>
                  <a:lnTo>
                    <a:pt x="1449" y="1751"/>
                  </a:lnTo>
                  <a:lnTo>
                    <a:pt x="1449" y="1347"/>
                  </a:lnTo>
                  <a:lnTo>
                    <a:pt x="1415" y="1280"/>
                  </a:lnTo>
                  <a:lnTo>
                    <a:pt x="1348" y="1246"/>
                  </a:lnTo>
                  <a:lnTo>
                    <a:pt x="1314" y="1280"/>
                  </a:lnTo>
                  <a:lnTo>
                    <a:pt x="1280" y="1347"/>
                  </a:lnTo>
                  <a:lnTo>
                    <a:pt x="1247" y="1751"/>
                  </a:lnTo>
                  <a:lnTo>
                    <a:pt x="1247" y="1987"/>
                  </a:lnTo>
                  <a:lnTo>
                    <a:pt x="1314" y="2155"/>
                  </a:lnTo>
                  <a:lnTo>
                    <a:pt x="1314" y="2189"/>
                  </a:lnTo>
                  <a:lnTo>
                    <a:pt x="573" y="2189"/>
                  </a:lnTo>
                  <a:lnTo>
                    <a:pt x="338"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0" name="Google Shape;390;p3"/>
            <p:cNvSpPr/>
            <p:nvPr/>
          </p:nvSpPr>
          <p:spPr>
            <a:xfrm>
              <a:off x="2594125" y="4707934"/>
              <a:ext cx="125567" cy="135609"/>
            </a:xfrm>
            <a:custGeom>
              <a:avLst/>
              <a:gdLst/>
              <a:ahLst/>
              <a:cxnLst/>
              <a:rect l="l" t="t" r="r" b="b"/>
              <a:pathLst>
                <a:path w="2526" h="2728" extrusionOk="0">
                  <a:moveTo>
                    <a:pt x="202" y="169"/>
                  </a:moveTo>
                  <a:lnTo>
                    <a:pt x="741" y="236"/>
                  </a:lnTo>
                  <a:lnTo>
                    <a:pt x="1280"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9" y="34"/>
                  </a:lnTo>
                  <a:lnTo>
                    <a:pt x="135" y="34"/>
                  </a:lnTo>
                  <a:lnTo>
                    <a:pt x="101" y="101"/>
                  </a:lnTo>
                  <a:lnTo>
                    <a:pt x="68" y="101"/>
                  </a:lnTo>
                  <a:lnTo>
                    <a:pt x="34" y="169"/>
                  </a:lnTo>
                  <a:lnTo>
                    <a:pt x="0" y="775"/>
                  </a:lnTo>
                  <a:lnTo>
                    <a:pt x="0" y="1414"/>
                  </a:lnTo>
                  <a:lnTo>
                    <a:pt x="34" y="2020"/>
                  </a:lnTo>
                  <a:lnTo>
                    <a:pt x="101" y="2660"/>
                  </a:lnTo>
                  <a:lnTo>
                    <a:pt x="135" y="2694"/>
                  </a:lnTo>
                  <a:lnTo>
                    <a:pt x="169"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1" name="Google Shape;391;p3"/>
            <p:cNvSpPr/>
            <p:nvPr/>
          </p:nvSpPr>
          <p:spPr>
            <a:xfrm>
              <a:off x="2696180" y="4851844"/>
              <a:ext cx="127258" cy="142320"/>
            </a:xfrm>
            <a:custGeom>
              <a:avLst/>
              <a:gdLst/>
              <a:ahLst/>
              <a:cxnLst/>
              <a:rect l="l" t="t" r="r" b="b"/>
              <a:pathLst>
                <a:path w="2560" h="2863" extrusionOk="0">
                  <a:moveTo>
                    <a:pt x="169" y="203"/>
                  </a:moveTo>
                  <a:lnTo>
                    <a:pt x="708" y="236"/>
                  </a:lnTo>
                  <a:lnTo>
                    <a:pt x="1247" y="270"/>
                  </a:lnTo>
                  <a:lnTo>
                    <a:pt x="2324" y="236"/>
                  </a:lnTo>
                  <a:lnTo>
                    <a:pt x="2324" y="708"/>
                  </a:lnTo>
                  <a:lnTo>
                    <a:pt x="2324" y="1145"/>
                  </a:lnTo>
                  <a:lnTo>
                    <a:pt x="2324" y="1886"/>
                  </a:lnTo>
                  <a:lnTo>
                    <a:pt x="2324" y="2627"/>
                  </a:lnTo>
                  <a:lnTo>
                    <a:pt x="2088" y="2593"/>
                  </a:lnTo>
                  <a:lnTo>
                    <a:pt x="607" y="2593"/>
                  </a:lnTo>
                  <a:lnTo>
                    <a:pt x="338" y="2660"/>
                  </a:lnTo>
                  <a:lnTo>
                    <a:pt x="304" y="1886"/>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953"/>
                  </a:lnTo>
                  <a:lnTo>
                    <a:pt x="102" y="2391"/>
                  </a:lnTo>
                  <a:lnTo>
                    <a:pt x="169" y="2728"/>
                  </a:lnTo>
                  <a:lnTo>
                    <a:pt x="169" y="2795"/>
                  </a:lnTo>
                  <a:lnTo>
                    <a:pt x="304" y="2795"/>
                  </a:lnTo>
                  <a:lnTo>
                    <a:pt x="540" y="2829"/>
                  </a:lnTo>
                  <a:lnTo>
                    <a:pt x="1280" y="2829"/>
                  </a:lnTo>
                  <a:lnTo>
                    <a:pt x="1819" y="2862"/>
                  </a:lnTo>
                  <a:lnTo>
                    <a:pt x="2088" y="2862"/>
                  </a:lnTo>
                  <a:lnTo>
                    <a:pt x="2358" y="2829"/>
                  </a:lnTo>
                  <a:lnTo>
                    <a:pt x="2391" y="2862"/>
                  </a:lnTo>
                  <a:lnTo>
                    <a:pt x="2425" y="2862"/>
                  </a:lnTo>
                  <a:lnTo>
                    <a:pt x="2459" y="2829"/>
                  </a:lnTo>
                  <a:lnTo>
                    <a:pt x="2492" y="2795"/>
                  </a:lnTo>
                  <a:lnTo>
                    <a:pt x="2526" y="2458"/>
                  </a:lnTo>
                  <a:lnTo>
                    <a:pt x="2560" y="2054"/>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2" name="Google Shape;392;p3"/>
            <p:cNvSpPr/>
            <p:nvPr/>
          </p:nvSpPr>
          <p:spPr>
            <a:xfrm>
              <a:off x="3740537" y="4714595"/>
              <a:ext cx="15112" cy="120596"/>
            </a:xfrm>
            <a:custGeom>
              <a:avLst/>
              <a:gdLst/>
              <a:ahLst/>
              <a:cxnLst/>
              <a:rect l="l" t="t" r="r" b="b"/>
              <a:pathLst>
                <a:path w="304" h="2426" extrusionOk="0">
                  <a:moveTo>
                    <a:pt x="102" y="1"/>
                  </a:moveTo>
                  <a:lnTo>
                    <a:pt x="68" y="35"/>
                  </a:lnTo>
                  <a:lnTo>
                    <a:pt x="34" y="304"/>
                  </a:lnTo>
                  <a:lnTo>
                    <a:pt x="1" y="573"/>
                  </a:lnTo>
                  <a:lnTo>
                    <a:pt x="34" y="1112"/>
                  </a:lnTo>
                  <a:lnTo>
                    <a:pt x="34" y="1752"/>
                  </a:lnTo>
                  <a:lnTo>
                    <a:pt x="68" y="2055"/>
                  </a:lnTo>
                  <a:lnTo>
                    <a:pt x="135" y="2358"/>
                  </a:lnTo>
                  <a:lnTo>
                    <a:pt x="169" y="2425"/>
                  </a:lnTo>
                  <a:lnTo>
                    <a:pt x="203" y="2425"/>
                  </a:lnTo>
                  <a:lnTo>
                    <a:pt x="236" y="2391"/>
                  </a:lnTo>
                  <a:lnTo>
                    <a:pt x="270" y="2358"/>
                  </a:lnTo>
                  <a:lnTo>
                    <a:pt x="304" y="2055"/>
                  </a:lnTo>
                  <a:lnTo>
                    <a:pt x="270" y="1718"/>
                  </a:lnTo>
                  <a:lnTo>
                    <a:pt x="236" y="1112"/>
                  </a:lnTo>
                  <a:lnTo>
                    <a:pt x="236"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3" name="Google Shape;393;p3"/>
            <p:cNvSpPr/>
            <p:nvPr/>
          </p:nvSpPr>
          <p:spPr>
            <a:xfrm>
              <a:off x="3902890" y="4863576"/>
              <a:ext cx="15112" cy="135609"/>
            </a:xfrm>
            <a:custGeom>
              <a:avLst/>
              <a:gdLst/>
              <a:ahLst/>
              <a:cxnLst/>
              <a:rect l="l" t="t" r="r" b="b"/>
              <a:pathLst>
                <a:path w="304" h="2728" extrusionOk="0">
                  <a:moveTo>
                    <a:pt x="169" y="0"/>
                  </a:moveTo>
                  <a:lnTo>
                    <a:pt x="102" y="236"/>
                  </a:lnTo>
                  <a:lnTo>
                    <a:pt x="68" y="505"/>
                  </a:lnTo>
                  <a:lnTo>
                    <a:pt x="68" y="1010"/>
                  </a:lnTo>
                  <a:lnTo>
                    <a:pt x="1" y="1852"/>
                  </a:lnTo>
                  <a:lnTo>
                    <a:pt x="1" y="2256"/>
                  </a:lnTo>
                  <a:lnTo>
                    <a:pt x="34" y="2660"/>
                  </a:lnTo>
                  <a:lnTo>
                    <a:pt x="68" y="2694"/>
                  </a:lnTo>
                  <a:lnTo>
                    <a:pt x="102" y="2727"/>
                  </a:lnTo>
                  <a:lnTo>
                    <a:pt x="169" y="2727"/>
                  </a:lnTo>
                  <a:lnTo>
                    <a:pt x="203" y="2660"/>
                  </a:lnTo>
                  <a:lnTo>
                    <a:pt x="236" y="2357"/>
                  </a:lnTo>
                  <a:lnTo>
                    <a:pt x="236" y="2054"/>
                  </a:lnTo>
                  <a:lnTo>
                    <a:pt x="270" y="1414"/>
                  </a:lnTo>
                  <a:lnTo>
                    <a:pt x="304" y="707"/>
                  </a:lnTo>
                  <a:lnTo>
                    <a:pt x="270" y="337"/>
                  </a:lnTo>
                  <a:lnTo>
                    <a:pt x="270" y="169"/>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4" name="Google Shape;394;p3"/>
            <p:cNvSpPr/>
            <p:nvPr/>
          </p:nvSpPr>
          <p:spPr>
            <a:xfrm>
              <a:off x="4113760" y="4942217"/>
              <a:ext cx="23513" cy="35195"/>
            </a:xfrm>
            <a:custGeom>
              <a:avLst/>
              <a:gdLst/>
              <a:ahLst/>
              <a:cxnLst/>
              <a:rect l="l" t="t" r="r" b="b"/>
              <a:pathLst>
                <a:path w="473" h="708" extrusionOk="0">
                  <a:moveTo>
                    <a:pt x="304" y="1"/>
                  </a:moveTo>
                  <a:lnTo>
                    <a:pt x="203" y="68"/>
                  </a:lnTo>
                  <a:lnTo>
                    <a:pt x="135" y="135"/>
                  </a:lnTo>
                  <a:lnTo>
                    <a:pt x="68" y="236"/>
                  </a:lnTo>
                  <a:lnTo>
                    <a:pt x="1" y="371"/>
                  </a:lnTo>
                  <a:lnTo>
                    <a:pt x="1" y="438"/>
                  </a:lnTo>
                  <a:lnTo>
                    <a:pt x="34" y="438"/>
                  </a:lnTo>
                  <a:lnTo>
                    <a:pt x="68" y="472"/>
                  </a:lnTo>
                  <a:lnTo>
                    <a:pt x="135" y="438"/>
                  </a:lnTo>
                  <a:lnTo>
                    <a:pt x="169" y="506"/>
                  </a:lnTo>
                  <a:lnTo>
                    <a:pt x="304" y="674"/>
                  </a:lnTo>
                  <a:lnTo>
                    <a:pt x="371" y="708"/>
                  </a:lnTo>
                  <a:lnTo>
                    <a:pt x="405" y="674"/>
                  </a:lnTo>
                  <a:lnTo>
                    <a:pt x="438" y="640"/>
                  </a:lnTo>
                  <a:lnTo>
                    <a:pt x="438" y="573"/>
                  </a:lnTo>
                  <a:lnTo>
                    <a:pt x="337" y="438"/>
                  </a:lnTo>
                  <a:lnTo>
                    <a:pt x="236" y="337"/>
                  </a:lnTo>
                  <a:lnTo>
                    <a:pt x="438" y="203"/>
                  </a:lnTo>
                  <a:lnTo>
                    <a:pt x="472" y="135"/>
                  </a:lnTo>
                  <a:lnTo>
                    <a:pt x="472" y="68"/>
                  </a:lnTo>
                  <a:lnTo>
                    <a:pt x="438"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5" name="Google Shape;395;p3"/>
            <p:cNvSpPr/>
            <p:nvPr/>
          </p:nvSpPr>
          <p:spPr>
            <a:xfrm>
              <a:off x="4065243" y="4915473"/>
              <a:ext cx="128898" cy="87042"/>
            </a:xfrm>
            <a:custGeom>
              <a:avLst/>
              <a:gdLst/>
              <a:ahLst/>
              <a:cxnLst/>
              <a:rect l="l" t="t" r="r" b="b"/>
              <a:pathLst>
                <a:path w="2593" h="1751" extrusionOk="0">
                  <a:moveTo>
                    <a:pt x="169" y="236"/>
                  </a:moveTo>
                  <a:lnTo>
                    <a:pt x="438" y="303"/>
                  </a:lnTo>
                  <a:lnTo>
                    <a:pt x="674" y="337"/>
                  </a:lnTo>
                  <a:lnTo>
                    <a:pt x="1212" y="370"/>
                  </a:lnTo>
                  <a:lnTo>
                    <a:pt x="1751" y="370"/>
                  </a:lnTo>
                  <a:lnTo>
                    <a:pt x="2020" y="337"/>
                  </a:lnTo>
                  <a:lnTo>
                    <a:pt x="2290" y="303"/>
                  </a:lnTo>
                  <a:lnTo>
                    <a:pt x="2323" y="943"/>
                  </a:lnTo>
                  <a:lnTo>
                    <a:pt x="2391" y="1414"/>
                  </a:lnTo>
                  <a:lnTo>
                    <a:pt x="2121" y="1380"/>
                  </a:lnTo>
                  <a:lnTo>
                    <a:pt x="505" y="1380"/>
                  </a:lnTo>
                  <a:lnTo>
                    <a:pt x="202" y="1448"/>
                  </a:lnTo>
                  <a:lnTo>
                    <a:pt x="202" y="808"/>
                  </a:lnTo>
                  <a:lnTo>
                    <a:pt x="202" y="505"/>
                  </a:lnTo>
                  <a:lnTo>
                    <a:pt x="202" y="370"/>
                  </a:lnTo>
                  <a:lnTo>
                    <a:pt x="169" y="236"/>
                  </a:lnTo>
                  <a:close/>
                  <a:moveTo>
                    <a:pt x="2290" y="0"/>
                  </a:moveTo>
                  <a:lnTo>
                    <a:pt x="2290" y="34"/>
                  </a:lnTo>
                  <a:lnTo>
                    <a:pt x="2290" y="135"/>
                  </a:lnTo>
                  <a:lnTo>
                    <a:pt x="1818" y="135"/>
                  </a:lnTo>
                  <a:lnTo>
                    <a:pt x="1381" y="168"/>
                  </a:lnTo>
                  <a:lnTo>
                    <a:pt x="775" y="135"/>
                  </a:lnTo>
                  <a:lnTo>
                    <a:pt x="472" y="101"/>
                  </a:lnTo>
                  <a:lnTo>
                    <a:pt x="169" y="135"/>
                  </a:lnTo>
                  <a:lnTo>
                    <a:pt x="101" y="135"/>
                  </a:lnTo>
                  <a:lnTo>
                    <a:pt x="68" y="168"/>
                  </a:lnTo>
                  <a:lnTo>
                    <a:pt x="34" y="303"/>
                  </a:lnTo>
                  <a:lnTo>
                    <a:pt x="0" y="438"/>
                  </a:lnTo>
                  <a:lnTo>
                    <a:pt x="0" y="707"/>
                  </a:lnTo>
                  <a:lnTo>
                    <a:pt x="0" y="1515"/>
                  </a:lnTo>
                  <a:lnTo>
                    <a:pt x="34" y="1582"/>
                  </a:lnTo>
                  <a:lnTo>
                    <a:pt x="101" y="1616"/>
                  </a:lnTo>
                  <a:lnTo>
                    <a:pt x="169" y="1582"/>
                  </a:lnTo>
                  <a:lnTo>
                    <a:pt x="202" y="1549"/>
                  </a:lnTo>
                  <a:lnTo>
                    <a:pt x="472" y="1582"/>
                  </a:lnTo>
                  <a:lnTo>
                    <a:pt x="707" y="1616"/>
                  </a:lnTo>
                  <a:lnTo>
                    <a:pt x="1212" y="1582"/>
                  </a:lnTo>
                  <a:lnTo>
                    <a:pt x="1818" y="1616"/>
                  </a:lnTo>
                  <a:lnTo>
                    <a:pt x="2121" y="1582"/>
                  </a:lnTo>
                  <a:lnTo>
                    <a:pt x="2391" y="1549"/>
                  </a:lnTo>
                  <a:lnTo>
                    <a:pt x="2458" y="1751"/>
                  </a:lnTo>
                  <a:lnTo>
                    <a:pt x="2525" y="1751"/>
                  </a:lnTo>
                  <a:lnTo>
                    <a:pt x="2559" y="1717"/>
                  </a:lnTo>
                  <a:lnTo>
                    <a:pt x="2593" y="1515"/>
                  </a:lnTo>
                  <a:lnTo>
                    <a:pt x="2593" y="1347"/>
                  </a:lnTo>
                  <a:lnTo>
                    <a:pt x="2525" y="943"/>
                  </a:lnTo>
                  <a:lnTo>
                    <a:pt x="2492" y="606"/>
                  </a:lnTo>
                  <a:lnTo>
                    <a:pt x="2458" y="269"/>
                  </a:lnTo>
                  <a:lnTo>
                    <a:pt x="2458" y="236"/>
                  </a:lnTo>
                  <a:lnTo>
                    <a:pt x="2492" y="202"/>
                  </a:lnTo>
                  <a:lnTo>
                    <a:pt x="2458" y="168"/>
                  </a:lnTo>
                  <a:lnTo>
                    <a:pt x="2424" y="168"/>
                  </a:lnTo>
                  <a:lnTo>
                    <a:pt x="2391"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6" name="Google Shape;396;p3"/>
            <p:cNvSpPr/>
            <p:nvPr/>
          </p:nvSpPr>
          <p:spPr>
            <a:xfrm>
              <a:off x="4189070" y="4190751"/>
              <a:ext cx="137299" cy="93803"/>
            </a:xfrm>
            <a:custGeom>
              <a:avLst/>
              <a:gdLst/>
              <a:ahLst/>
              <a:cxnLst/>
              <a:rect l="l" t="t" r="r" b="b"/>
              <a:pathLst>
                <a:path w="2762" h="1887" extrusionOk="0">
                  <a:moveTo>
                    <a:pt x="1415" y="1"/>
                  </a:moveTo>
                  <a:lnTo>
                    <a:pt x="1078" y="34"/>
                  </a:lnTo>
                  <a:lnTo>
                    <a:pt x="742" y="68"/>
                  </a:lnTo>
                  <a:lnTo>
                    <a:pt x="405" y="102"/>
                  </a:lnTo>
                  <a:lnTo>
                    <a:pt x="102" y="203"/>
                  </a:lnTo>
                  <a:lnTo>
                    <a:pt x="34" y="169"/>
                  </a:lnTo>
                  <a:lnTo>
                    <a:pt x="1" y="237"/>
                  </a:lnTo>
                  <a:lnTo>
                    <a:pt x="1" y="607"/>
                  </a:lnTo>
                  <a:lnTo>
                    <a:pt x="34" y="1011"/>
                  </a:lnTo>
                  <a:lnTo>
                    <a:pt x="34" y="1348"/>
                  </a:lnTo>
                  <a:lnTo>
                    <a:pt x="102" y="1684"/>
                  </a:lnTo>
                  <a:lnTo>
                    <a:pt x="135" y="1718"/>
                  </a:lnTo>
                  <a:lnTo>
                    <a:pt x="237" y="1718"/>
                  </a:lnTo>
                  <a:lnTo>
                    <a:pt x="237" y="1651"/>
                  </a:lnTo>
                  <a:lnTo>
                    <a:pt x="237" y="1280"/>
                  </a:lnTo>
                  <a:lnTo>
                    <a:pt x="203" y="876"/>
                  </a:lnTo>
                  <a:lnTo>
                    <a:pt x="169" y="573"/>
                  </a:lnTo>
                  <a:lnTo>
                    <a:pt x="102" y="237"/>
                  </a:lnTo>
                  <a:lnTo>
                    <a:pt x="102" y="237"/>
                  </a:lnTo>
                  <a:lnTo>
                    <a:pt x="439" y="270"/>
                  </a:lnTo>
                  <a:lnTo>
                    <a:pt x="742" y="304"/>
                  </a:lnTo>
                  <a:lnTo>
                    <a:pt x="1348" y="270"/>
                  </a:lnTo>
                  <a:lnTo>
                    <a:pt x="1987" y="270"/>
                  </a:lnTo>
                  <a:lnTo>
                    <a:pt x="2290" y="304"/>
                  </a:lnTo>
                  <a:lnTo>
                    <a:pt x="2593" y="338"/>
                  </a:lnTo>
                  <a:lnTo>
                    <a:pt x="2560" y="540"/>
                  </a:lnTo>
                  <a:lnTo>
                    <a:pt x="2526" y="775"/>
                  </a:lnTo>
                  <a:lnTo>
                    <a:pt x="2526" y="1213"/>
                  </a:lnTo>
                  <a:lnTo>
                    <a:pt x="2560" y="1684"/>
                  </a:lnTo>
                  <a:lnTo>
                    <a:pt x="2560" y="1684"/>
                  </a:lnTo>
                  <a:lnTo>
                    <a:pt x="2257" y="1651"/>
                  </a:lnTo>
                  <a:lnTo>
                    <a:pt x="1415" y="1651"/>
                  </a:lnTo>
                  <a:lnTo>
                    <a:pt x="843" y="1583"/>
                  </a:lnTo>
                  <a:lnTo>
                    <a:pt x="540" y="1583"/>
                  </a:lnTo>
                  <a:lnTo>
                    <a:pt x="270" y="1651"/>
                  </a:lnTo>
                  <a:lnTo>
                    <a:pt x="506" y="1752"/>
                  </a:lnTo>
                  <a:lnTo>
                    <a:pt x="742" y="1785"/>
                  </a:lnTo>
                  <a:lnTo>
                    <a:pt x="1280" y="1819"/>
                  </a:lnTo>
                  <a:lnTo>
                    <a:pt x="1583" y="1853"/>
                  </a:lnTo>
                  <a:lnTo>
                    <a:pt x="1954" y="1886"/>
                  </a:lnTo>
                  <a:lnTo>
                    <a:pt x="2290" y="1853"/>
                  </a:lnTo>
                  <a:lnTo>
                    <a:pt x="2593" y="1785"/>
                  </a:lnTo>
                  <a:lnTo>
                    <a:pt x="2694" y="1785"/>
                  </a:lnTo>
                  <a:lnTo>
                    <a:pt x="2728" y="1752"/>
                  </a:lnTo>
                  <a:lnTo>
                    <a:pt x="2728" y="1718"/>
                  </a:lnTo>
                  <a:lnTo>
                    <a:pt x="2694" y="876"/>
                  </a:lnTo>
                  <a:lnTo>
                    <a:pt x="2728" y="607"/>
                  </a:lnTo>
                  <a:lnTo>
                    <a:pt x="2728" y="338"/>
                  </a:lnTo>
                  <a:lnTo>
                    <a:pt x="2762" y="304"/>
                  </a:lnTo>
                  <a:lnTo>
                    <a:pt x="2762" y="237"/>
                  </a:lnTo>
                  <a:lnTo>
                    <a:pt x="2762" y="169"/>
                  </a:lnTo>
                  <a:lnTo>
                    <a:pt x="2694" y="135"/>
                  </a:lnTo>
                  <a:lnTo>
                    <a:pt x="2391" y="68"/>
                  </a:lnTo>
                  <a:lnTo>
                    <a:pt x="2055" y="34"/>
                  </a:lnTo>
                  <a:lnTo>
                    <a:pt x="141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7" name="Google Shape;397;p3"/>
            <p:cNvSpPr/>
            <p:nvPr/>
          </p:nvSpPr>
          <p:spPr>
            <a:xfrm>
              <a:off x="3712103" y="4615871"/>
              <a:ext cx="41906" cy="45236"/>
            </a:xfrm>
            <a:custGeom>
              <a:avLst/>
              <a:gdLst/>
              <a:ahLst/>
              <a:cxnLst/>
              <a:rect l="l" t="t" r="r" b="b"/>
              <a:pathLst>
                <a:path w="843" h="910" extrusionOk="0">
                  <a:moveTo>
                    <a:pt x="34" y="1"/>
                  </a:moveTo>
                  <a:lnTo>
                    <a:pt x="0" y="135"/>
                  </a:lnTo>
                  <a:lnTo>
                    <a:pt x="0" y="270"/>
                  </a:lnTo>
                  <a:lnTo>
                    <a:pt x="34" y="708"/>
                  </a:lnTo>
                  <a:lnTo>
                    <a:pt x="34" y="741"/>
                  </a:lnTo>
                  <a:lnTo>
                    <a:pt x="68" y="775"/>
                  </a:lnTo>
                  <a:lnTo>
                    <a:pt x="169" y="775"/>
                  </a:lnTo>
                  <a:lnTo>
                    <a:pt x="404" y="573"/>
                  </a:lnTo>
                  <a:lnTo>
                    <a:pt x="438" y="640"/>
                  </a:lnTo>
                  <a:lnTo>
                    <a:pt x="505" y="775"/>
                  </a:lnTo>
                  <a:lnTo>
                    <a:pt x="573" y="876"/>
                  </a:lnTo>
                  <a:lnTo>
                    <a:pt x="640" y="910"/>
                  </a:lnTo>
                  <a:lnTo>
                    <a:pt x="674" y="910"/>
                  </a:lnTo>
                  <a:lnTo>
                    <a:pt x="707" y="876"/>
                  </a:lnTo>
                  <a:lnTo>
                    <a:pt x="707" y="809"/>
                  </a:lnTo>
                  <a:lnTo>
                    <a:pt x="640" y="708"/>
                  </a:lnTo>
                  <a:lnTo>
                    <a:pt x="539" y="573"/>
                  </a:lnTo>
                  <a:lnTo>
                    <a:pt x="505" y="539"/>
                  </a:lnTo>
                  <a:lnTo>
                    <a:pt x="472" y="506"/>
                  </a:lnTo>
                  <a:lnTo>
                    <a:pt x="438" y="506"/>
                  </a:lnTo>
                  <a:lnTo>
                    <a:pt x="539" y="438"/>
                  </a:lnTo>
                  <a:lnTo>
                    <a:pt x="674" y="337"/>
                  </a:lnTo>
                  <a:lnTo>
                    <a:pt x="775" y="337"/>
                  </a:lnTo>
                  <a:lnTo>
                    <a:pt x="842" y="270"/>
                  </a:lnTo>
                  <a:lnTo>
                    <a:pt x="842" y="203"/>
                  </a:lnTo>
                  <a:lnTo>
                    <a:pt x="842" y="169"/>
                  </a:lnTo>
                  <a:lnTo>
                    <a:pt x="775" y="135"/>
                  </a:lnTo>
                  <a:lnTo>
                    <a:pt x="741" y="102"/>
                  </a:lnTo>
                  <a:lnTo>
                    <a:pt x="640" y="102"/>
                  </a:lnTo>
                  <a:lnTo>
                    <a:pt x="472" y="203"/>
                  </a:lnTo>
                  <a:lnTo>
                    <a:pt x="337" y="337"/>
                  </a:lnTo>
                  <a:lnTo>
                    <a:pt x="169" y="506"/>
                  </a:lnTo>
                  <a:lnTo>
                    <a:pt x="169" y="337"/>
                  </a:lnTo>
                  <a:lnTo>
                    <a:pt x="135" y="169"/>
                  </a:lnTo>
                  <a:lnTo>
                    <a:pt x="135" y="102"/>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8" name="Google Shape;398;p3"/>
            <p:cNvSpPr/>
            <p:nvPr/>
          </p:nvSpPr>
          <p:spPr>
            <a:xfrm>
              <a:off x="4307927" y="3266940"/>
              <a:ext cx="590853" cy="1874514"/>
            </a:xfrm>
            <a:custGeom>
              <a:avLst/>
              <a:gdLst/>
              <a:ahLst/>
              <a:cxnLst/>
              <a:rect l="l" t="t" r="r" b="b"/>
              <a:pathLst>
                <a:path w="11886" h="37709" extrusionOk="0">
                  <a:moveTo>
                    <a:pt x="11885" y="0"/>
                  </a:moveTo>
                  <a:lnTo>
                    <a:pt x="11683" y="303"/>
                  </a:lnTo>
                  <a:lnTo>
                    <a:pt x="11515" y="606"/>
                  </a:lnTo>
                  <a:lnTo>
                    <a:pt x="11279" y="1279"/>
                  </a:lnTo>
                  <a:lnTo>
                    <a:pt x="10437" y="3266"/>
                  </a:lnTo>
                  <a:lnTo>
                    <a:pt x="8720" y="7508"/>
                  </a:lnTo>
                  <a:lnTo>
                    <a:pt x="5252" y="15959"/>
                  </a:lnTo>
                  <a:lnTo>
                    <a:pt x="5252" y="16026"/>
                  </a:lnTo>
                  <a:lnTo>
                    <a:pt x="4646" y="15992"/>
                  </a:lnTo>
                  <a:lnTo>
                    <a:pt x="2896" y="15992"/>
                  </a:lnTo>
                  <a:lnTo>
                    <a:pt x="2189" y="15959"/>
                  </a:lnTo>
                  <a:lnTo>
                    <a:pt x="1448" y="15891"/>
                  </a:lnTo>
                  <a:lnTo>
                    <a:pt x="707" y="15891"/>
                  </a:lnTo>
                  <a:lnTo>
                    <a:pt x="371" y="15925"/>
                  </a:lnTo>
                  <a:lnTo>
                    <a:pt x="34" y="15992"/>
                  </a:lnTo>
                  <a:lnTo>
                    <a:pt x="0" y="16026"/>
                  </a:lnTo>
                  <a:lnTo>
                    <a:pt x="34" y="16060"/>
                  </a:lnTo>
                  <a:lnTo>
                    <a:pt x="337" y="16127"/>
                  </a:lnTo>
                  <a:lnTo>
                    <a:pt x="640" y="16194"/>
                  </a:lnTo>
                  <a:lnTo>
                    <a:pt x="1313" y="16228"/>
                  </a:lnTo>
                  <a:lnTo>
                    <a:pt x="2660" y="16228"/>
                  </a:lnTo>
                  <a:lnTo>
                    <a:pt x="3838" y="16295"/>
                  </a:lnTo>
                  <a:lnTo>
                    <a:pt x="4444" y="16329"/>
                  </a:lnTo>
                  <a:lnTo>
                    <a:pt x="5050" y="16329"/>
                  </a:lnTo>
                  <a:lnTo>
                    <a:pt x="5623" y="16767"/>
                  </a:lnTo>
                  <a:lnTo>
                    <a:pt x="5892" y="16969"/>
                  </a:lnTo>
                  <a:lnTo>
                    <a:pt x="6094" y="17238"/>
                  </a:lnTo>
                  <a:lnTo>
                    <a:pt x="6296" y="17507"/>
                  </a:lnTo>
                  <a:lnTo>
                    <a:pt x="6465" y="17777"/>
                  </a:lnTo>
                  <a:lnTo>
                    <a:pt x="6566" y="18113"/>
                  </a:lnTo>
                  <a:lnTo>
                    <a:pt x="6633" y="18484"/>
                  </a:lnTo>
                  <a:lnTo>
                    <a:pt x="6667" y="18821"/>
                  </a:lnTo>
                  <a:lnTo>
                    <a:pt x="6667" y="19157"/>
                  </a:lnTo>
                  <a:lnTo>
                    <a:pt x="6633" y="19864"/>
                  </a:lnTo>
                  <a:lnTo>
                    <a:pt x="6532" y="21278"/>
                  </a:lnTo>
                  <a:lnTo>
                    <a:pt x="6397" y="24039"/>
                  </a:lnTo>
                  <a:lnTo>
                    <a:pt x="6364" y="26833"/>
                  </a:lnTo>
                  <a:lnTo>
                    <a:pt x="6330" y="29561"/>
                  </a:lnTo>
                  <a:lnTo>
                    <a:pt x="6330" y="32288"/>
                  </a:lnTo>
                  <a:lnTo>
                    <a:pt x="6364" y="37708"/>
                  </a:lnTo>
                  <a:lnTo>
                    <a:pt x="6667" y="37708"/>
                  </a:lnTo>
                  <a:lnTo>
                    <a:pt x="6599" y="31884"/>
                  </a:lnTo>
                  <a:lnTo>
                    <a:pt x="6599" y="28955"/>
                  </a:lnTo>
                  <a:lnTo>
                    <a:pt x="6633" y="26025"/>
                  </a:lnTo>
                  <a:lnTo>
                    <a:pt x="6700" y="22995"/>
                  </a:lnTo>
                  <a:lnTo>
                    <a:pt x="6835" y="19932"/>
                  </a:lnTo>
                  <a:lnTo>
                    <a:pt x="6869" y="19326"/>
                  </a:lnTo>
                  <a:lnTo>
                    <a:pt x="6869" y="18719"/>
                  </a:lnTo>
                  <a:lnTo>
                    <a:pt x="6869" y="18450"/>
                  </a:lnTo>
                  <a:lnTo>
                    <a:pt x="6801" y="18147"/>
                  </a:lnTo>
                  <a:lnTo>
                    <a:pt x="6734" y="17844"/>
                  </a:lnTo>
                  <a:lnTo>
                    <a:pt x="6633" y="17575"/>
                  </a:lnTo>
                  <a:lnTo>
                    <a:pt x="6532" y="17373"/>
                  </a:lnTo>
                  <a:lnTo>
                    <a:pt x="6397" y="17171"/>
                  </a:lnTo>
                  <a:lnTo>
                    <a:pt x="6094" y="16868"/>
                  </a:lnTo>
                  <a:lnTo>
                    <a:pt x="5757" y="16565"/>
                  </a:lnTo>
                  <a:lnTo>
                    <a:pt x="5387" y="16329"/>
                  </a:lnTo>
                  <a:lnTo>
                    <a:pt x="5791" y="16262"/>
                  </a:lnTo>
                  <a:lnTo>
                    <a:pt x="5825" y="16262"/>
                  </a:lnTo>
                  <a:lnTo>
                    <a:pt x="5858" y="16194"/>
                  </a:lnTo>
                  <a:lnTo>
                    <a:pt x="5858" y="16127"/>
                  </a:lnTo>
                  <a:lnTo>
                    <a:pt x="5791" y="16093"/>
                  </a:lnTo>
                  <a:lnTo>
                    <a:pt x="5454" y="16060"/>
                  </a:lnTo>
                  <a:lnTo>
                    <a:pt x="5454" y="16026"/>
                  </a:lnTo>
                  <a:lnTo>
                    <a:pt x="7138" y="11919"/>
                  </a:lnTo>
                  <a:lnTo>
                    <a:pt x="8821" y="7811"/>
                  </a:lnTo>
                  <a:lnTo>
                    <a:pt x="10437" y="3805"/>
                  </a:lnTo>
                  <a:lnTo>
                    <a:pt x="11245" y="1818"/>
                  </a:lnTo>
                  <a:lnTo>
                    <a:pt x="11649" y="943"/>
                  </a:lnTo>
                  <a:lnTo>
                    <a:pt x="11818" y="471"/>
                  </a:lnTo>
                  <a:lnTo>
                    <a:pt x="11851" y="236"/>
                  </a:lnTo>
                  <a:lnTo>
                    <a:pt x="11885" y="34"/>
                  </a:lnTo>
                  <a:lnTo>
                    <a:pt x="1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9" name="Google Shape;399;p3"/>
            <p:cNvSpPr/>
            <p:nvPr/>
          </p:nvSpPr>
          <p:spPr>
            <a:xfrm>
              <a:off x="2634291"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9" y="34"/>
                  </a:lnTo>
                  <a:lnTo>
                    <a:pt x="135" y="34"/>
                  </a:lnTo>
                  <a:lnTo>
                    <a:pt x="101" y="101"/>
                  </a:lnTo>
                  <a:lnTo>
                    <a:pt x="68" y="101"/>
                  </a:lnTo>
                  <a:lnTo>
                    <a:pt x="34" y="168"/>
                  </a:lnTo>
                  <a:lnTo>
                    <a:pt x="0" y="774"/>
                  </a:lnTo>
                  <a:lnTo>
                    <a:pt x="0" y="1414"/>
                  </a:lnTo>
                  <a:lnTo>
                    <a:pt x="34" y="2020"/>
                  </a:lnTo>
                  <a:lnTo>
                    <a:pt x="101" y="2660"/>
                  </a:lnTo>
                  <a:lnTo>
                    <a:pt x="135" y="2693"/>
                  </a:lnTo>
                  <a:lnTo>
                    <a:pt x="169"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0" name="Google Shape;400;p3"/>
            <p:cNvSpPr/>
            <p:nvPr/>
          </p:nvSpPr>
          <p:spPr>
            <a:xfrm>
              <a:off x="3665227" y="4567354"/>
              <a:ext cx="125567" cy="135609"/>
            </a:xfrm>
            <a:custGeom>
              <a:avLst/>
              <a:gdLst/>
              <a:ahLst/>
              <a:cxnLst/>
              <a:rect l="l" t="t" r="r" b="b"/>
              <a:pathLst>
                <a:path w="2526" h="2728" extrusionOk="0">
                  <a:moveTo>
                    <a:pt x="2324" y="168"/>
                  </a:moveTo>
                  <a:lnTo>
                    <a:pt x="2256"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6" y="269"/>
                  </a:lnTo>
                  <a:lnTo>
                    <a:pt x="1785" y="236"/>
                  </a:lnTo>
                  <a:lnTo>
                    <a:pt x="2324" y="168"/>
                  </a:lnTo>
                  <a:close/>
                  <a:moveTo>
                    <a:pt x="1246"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7" y="2727"/>
                  </a:lnTo>
                  <a:lnTo>
                    <a:pt x="2391" y="2694"/>
                  </a:lnTo>
                  <a:lnTo>
                    <a:pt x="2425" y="2660"/>
                  </a:lnTo>
                  <a:lnTo>
                    <a:pt x="2492" y="2020"/>
                  </a:lnTo>
                  <a:lnTo>
                    <a:pt x="2526" y="1414"/>
                  </a:lnTo>
                  <a:lnTo>
                    <a:pt x="2526" y="775"/>
                  </a:lnTo>
                  <a:lnTo>
                    <a:pt x="2458" y="168"/>
                  </a:lnTo>
                  <a:lnTo>
                    <a:pt x="2458"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1" name="Google Shape;401;p3"/>
            <p:cNvSpPr/>
            <p:nvPr/>
          </p:nvSpPr>
          <p:spPr>
            <a:xfrm>
              <a:off x="3882807" y="4709574"/>
              <a:ext cx="128898" cy="123927"/>
            </a:xfrm>
            <a:custGeom>
              <a:avLst/>
              <a:gdLst/>
              <a:ahLst/>
              <a:cxnLst/>
              <a:rect l="l" t="t" r="r" b="b"/>
              <a:pathLst>
                <a:path w="2593"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2" name="Google Shape;402;p3"/>
            <p:cNvSpPr/>
            <p:nvPr/>
          </p:nvSpPr>
          <p:spPr>
            <a:xfrm>
              <a:off x="3926303" y="4734678"/>
              <a:ext cx="33554" cy="33554"/>
            </a:xfrm>
            <a:custGeom>
              <a:avLst/>
              <a:gdLst/>
              <a:ahLst/>
              <a:cxnLst/>
              <a:rect l="l" t="t" r="r" b="b"/>
              <a:pathLst>
                <a:path w="675" h="675" extrusionOk="0">
                  <a:moveTo>
                    <a:pt x="1" y="1"/>
                  </a:moveTo>
                  <a:lnTo>
                    <a:pt x="1" y="35"/>
                  </a:lnTo>
                  <a:lnTo>
                    <a:pt x="1" y="68"/>
                  </a:lnTo>
                  <a:lnTo>
                    <a:pt x="1" y="102"/>
                  </a:lnTo>
                  <a:lnTo>
                    <a:pt x="169" y="237"/>
                  </a:lnTo>
                  <a:lnTo>
                    <a:pt x="338" y="304"/>
                  </a:lnTo>
                  <a:lnTo>
                    <a:pt x="68" y="506"/>
                  </a:lnTo>
                  <a:lnTo>
                    <a:pt x="35" y="573"/>
                  </a:lnTo>
                  <a:lnTo>
                    <a:pt x="68" y="641"/>
                  </a:lnTo>
                  <a:lnTo>
                    <a:pt x="136" y="674"/>
                  </a:lnTo>
                  <a:lnTo>
                    <a:pt x="203" y="674"/>
                  </a:lnTo>
                  <a:lnTo>
                    <a:pt x="405" y="506"/>
                  </a:lnTo>
                  <a:lnTo>
                    <a:pt x="641" y="371"/>
                  </a:lnTo>
                  <a:lnTo>
                    <a:pt x="674" y="304"/>
                  </a:lnTo>
                  <a:lnTo>
                    <a:pt x="674" y="237"/>
                  </a:lnTo>
                  <a:lnTo>
                    <a:pt x="674" y="203"/>
                  </a:lnTo>
                  <a:lnTo>
                    <a:pt x="607" y="169"/>
                  </a:lnTo>
                  <a:lnTo>
                    <a:pt x="338" y="68"/>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3" name="Google Shape;403;p3"/>
            <p:cNvSpPr/>
            <p:nvPr/>
          </p:nvSpPr>
          <p:spPr>
            <a:xfrm>
              <a:off x="2856892" y="4195772"/>
              <a:ext cx="135609" cy="83761"/>
            </a:xfrm>
            <a:custGeom>
              <a:avLst/>
              <a:gdLst/>
              <a:ahLst/>
              <a:cxnLst/>
              <a:rect l="l" t="t" r="r" b="b"/>
              <a:pathLst>
                <a:path w="2728" h="1685" extrusionOk="0">
                  <a:moveTo>
                    <a:pt x="67" y="1"/>
                  </a:moveTo>
                  <a:lnTo>
                    <a:pt x="67" y="68"/>
                  </a:lnTo>
                  <a:lnTo>
                    <a:pt x="34" y="439"/>
                  </a:lnTo>
                  <a:lnTo>
                    <a:pt x="0" y="809"/>
                  </a:lnTo>
                  <a:lnTo>
                    <a:pt x="0" y="1550"/>
                  </a:lnTo>
                  <a:lnTo>
                    <a:pt x="0" y="1617"/>
                  </a:lnTo>
                  <a:lnTo>
                    <a:pt x="67" y="1651"/>
                  </a:lnTo>
                  <a:lnTo>
                    <a:pt x="135" y="1617"/>
                  </a:lnTo>
                  <a:lnTo>
                    <a:pt x="168" y="1550"/>
                  </a:lnTo>
                  <a:lnTo>
                    <a:pt x="202" y="843"/>
                  </a:lnTo>
                  <a:lnTo>
                    <a:pt x="202" y="169"/>
                  </a:lnTo>
                  <a:lnTo>
                    <a:pt x="842" y="203"/>
                  </a:lnTo>
                  <a:lnTo>
                    <a:pt x="1481" y="203"/>
                  </a:lnTo>
                  <a:lnTo>
                    <a:pt x="2054" y="237"/>
                  </a:lnTo>
                  <a:lnTo>
                    <a:pt x="2323" y="237"/>
                  </a:lnTo>
                  <a:lnTo>
                    <a:pt x="2593" y="169"/>
                  </a:lnTo>
                  <a:lnTo>
                    <a:pt x="2525" y="472"/>
                  </a:lnTo>
                  <a:lnTo>
                    <a:pt x="2525" y="809"/>
                  </a:lnTo>
                  <a:lnTo>
                    <a:pt x="2525" y="1415"/>
                  </a:lnTo>
                  <a:lnTo>
                    <a:pt x="875" y="1415"/>
                  </a:lnTo>
                  <a:lnTo>
                    <a:pt x="606" y="1449"/>
                  </a:lnTo>
                  <a:lnTo>
                    <a:pt x="337" y="1516"/>
                  </a:lnTo>
                  <a:lnTo>
                    <a:pt x="606" y="1583"/>
                  </a:lnTo>
                  <a:lnTo>
                    <a:pt x="842" y="1617"/>
                  </a:lnTo>
                  <a:lnTo>
                    <a:pt x="1953" y="1617"/>
                  </a:lnTo>
                  <a:lnTo>
                    <a:pt x="2458" y="1583"/>
                  </a:lnTo>
                  <a:lnTo>
                    <a:pt x="2458" y="1617"/>
                  </a:lnTo>
                  <a:lnTo>
                    <a:pt x="2492" y="1651"/>
                  </a:lnTo>
                  <a:lnTo>
                    <a:pt x="2559" y="1684"/>
                  </a:lnTo>
                  <a:lnTo>
                    <a:pt x="2626" y="1651"/>
                  </a:lnTo>
                  <a:lnTo>
                    <a:pt x="2660" y="1617"/>
                  </a:lnTo>
                  <a:lnTo>
                    <a:pt x="2660" y="1550"/>
                  </a:lnTo>
                  <a:lnTo>
                    <a:pt x="2694" y="1482"/>
                  </a:lnTo>
                  <a:lnTo>
                    <a:pt x="2727" y="775"/>
                  </a:lnTo>
                  <a:lnTo>
                    <a:pt x="2727" y="405"/>
                  </a:lnTo>
                  <a:lnTo>
                    <a:pt x="2660" y="68"/>
                  </a:lnTo>
                  <a:lnTo>
                    <a:pt x="2626" y="68"/>
                  </a:lnTo>
                  <a:lnTo>
                    <a:pt x="2593" y="102"/>
                  </a:lnTo>
                  <a:lnTo>
                    <a:pt x="2357" y="34"/>
                  </a:lnTo>
                  <a:lnTo>
                    <a:pt x="2054" y="1"/>
                  </a:lnTo>
                  <a:lnTo>
                    <a:pt x="505" y="1"/>
                  </a:lnTo>
                  <a:lnTo>
                    <a:pt x="202" y="34"/>
                  </a:lnTo>
                  <a:lnTo>
                    <a:pt x="1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4" name="Google Shape;404;p3"/>
            <p:cNvSpPr/>
            <p:nvPr/>
          </p:nvSpPr>
          <p:spPr>
            <a:xfrm>
              <a:off x="2821747" y="4478621"/>
              <a:ext cx="48567" cy="35195"/>
            </a:xfrm>
            <a:custGeom>
              <a:avLst/>
              <a:gdLst/>
              <a:ahLst/>
              <a:cxnLst/>
              <a:rect l="l" t="t" r="r" b="b"/>
              <a:pathLst>
                <a:path w="977" h="708" extrusionOk="0">
                  <a:moveTo>
                    <a:pt x="875" y="1"/>
                  </a:moveTo>
                  <a:lnTo>
                    <a:pt x="842" y="34"/>
                  </a:lnTo>
                  <a:lnTo>
                    <a:pt x="774" y="135"/>
                  </a:lnTo>
                  <a:lnTo>
                    <a:pt x="707" y="236"/>
                  </a:lnTo>
                  <a:lnTo>
                    <a:pt x="606" y="506"/>
                  </a:lnTo>
                  <a:lnTo>
                    <a:pt x="539" y="371"/>
                  </a:lnTo>
                  <a:lnTo>
                    <a:pt x="471" y="270"/>
                  </a:lnTo>
                  <a:lnTo>
                    <a:pt x="539" y="169"/>
                  </a:lnTo>
                  <a:lnTo>
                    <a:pt x="539" y="102"/>
                  </a:lnTo>
                  <a:lnTo>
                    <a:pt x="505" y="68"/>
                  </a:lnTo>
                  <a:lnTo>
                    <a:pt x="438" y="34"/>
                  </a:lnTo>
                  <a:lnTo>
                    <a:pt x="370" y="68"/>
                  </a:lnTo>
                  <a:lnTo>
                    <a:pt x="168" y="405"/>
                  </a:lnTo>
                  <a:lnTo>
                    <a:pt x="168" y="337"/>
                  </a:lnTo>
                  <a:lnTo>
                    <a:pt x="135" y="203"/>
                  </a:lnTo>
                  <a:lnTo>
                    <a:pt x="135" y="169"/>
                  </a:lnTo>
                  <a:lnTo>
                    <a:pt x="101" y="135"/>
                  </a:lnTo>
                  <a:lnTo>
                    <a:pt x="67" y="135"/>
                  </a:lnTo>
                  <a:lnTo>
                    <a:pt x="34" y="169"/>
                  </a:lnTo>
                  <a:lnTo>
                    <a:pt x="0" y="236"/>
                  </a:lnTo>
                  <a:lnTo>
                    <a:pt x="0" y="371"/>
                  </a:lnTo>
                  <a:lnTo>
                    <a:pt x="67" y="607"/>
                  </a:lnTo>
                  <a:lnTo>
                    <a:pt x="101" y="674"/>
                  </a:lnTo>
                  <a:lnTo>
                    <a:pt x="202" y="674"/>
                  </a:lnTo>
                  <a:lnTo>
                    <a:pt x="236" y="640"/>
                  </a:lnTo>
                  <a:lnTo>
                    <a:pt x="370" y="405"/>
                  </a:lnTo>
                  <a:lnTo>
                    <a:pt x="404" y="472"/>
                  </a:lnTo>
                  <a:lnTo>
                    <a:pt x="505" y="607"/>
                  </a:lnTo>
                  <a:lnTo>
                    <a:pt x="640" y="708"/>
                  </a:lnTo>
                  <a:lnTo>
                    <a:pt x="707" y="708"/>
                  </a:lnTo>
                  <a:lnTo>
                    <a:pt x="741" y="640"/>
                  </a:lnTo>
                  <a:lnTo>
                    <a:pt x="842" y="371"/>
                  </a:lnTo>
                  <a:lnTo>
                    <a:pt x="976" y="102"/>
                  </a:lnTo>
                  <a:lnTo>
                    <a:pt x="943" y="34"/>
                  </a:lnTo>
                  <a:lnTo>
                    <a:pt x="90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5" name="Google Shape;405;p3"/>
            <p:cNvSpPr/>
            <p:nvPr/>
          </p:nvSpPr>
          <p:spPr>
            <a:xfrm>
              <a:off x="2776561" y="4430105"/>
              <a:ext cx="127208" cy="122237"/>
            </a:xfrm>
            <a:custGeom>
              <a:avLst/>
              <a:gdLst/>
              <a:ahLst/>
              <a:cxnLst/>
              <a:rect l="l" t="t" r="r" b="b"/>
              <a:pathLst>
                <a:path w="2559" h="2459" extrusionOk="0">
                  <a:moveTo>
                    <a:pt x="168" y="202"/>
                  </a:moveTo>
                  <a:lnTo>
                    <a:pt x="707" y="236"/>
                  </a:lnTo>
                  <a:lnTo>
                    <a:pt x="1246" y="270"/>
                  </a:lnTo>
                  <a:lnTo>
                    <a:pt x="2323" y="236"/>
                  </a:lnTo>
                  <a:lnTo>
                    <a:pt x="2323" y="707"/>
                  </a:lnTo>
                  <a:lnTo>
                    <a:pt x="2323" y="1145"/>
                  </a:lnTo>
                  <a:lnTo>
                    <a:pt x="2323" y="1684"/>
                  </a:lnTo>
                  <a:lnTo>
                    <a:pt x="2323" y="2222"/>
                  </a:lnTo>
                  <a:lnTo>
                    <a:pt x="2087" y="2189"/>
                  </a:lnTo>
                  <a:lnTo>
                    <a:pt x="606" y="2189"/>
                  </a:lnTo>
                  <a:lnTo>
                    <a:pt x="337" y="2256"/>
                  </a:lnTo>
                  <a:lnTo>
                    <a:pt x="303" y="1684"/>
                  </a:lnTo>
                  <a:lnTo>
                    <a:pt x="236" y="1145"/>
                  </a:lnTo>
                  <a:lnTo>
                    <a:pt x="236" y="674"/>
                  </a:lnTo>
                  <a:lnTo>
                    <a:pt x="168" y="202"/>
                  </a:lnTo>
                  <a:close/>
                  <a:moveTo>
                    <a:pt x="707" y="0"/>
                  </a:moveTo>
                  <a:lnTo>
                    <a:pt x="168" y="34"/>
                  </a:lnTo>
                  <a:lnTo>
                    <a:pt x="101" y="68"/>
                  </a:lnTo>
                  <a:lnTo>
                    <a:pt x="67" y="135"/>
                  </a:lnTo>
                  <a:lnTo>
                    <a:pt x="34" y="371"/>
                  </a:lnTo>
                  <a:lnTo>
                    <a:pt x="0" y="640"/>
                  </a:lnTo>
                  <a:lnTo>
                    <a:pt x="34" y="1145"/>
                  </a:lnTo>
                  <a:lnTo>
                    <a:pt x="67" y="1751"/>
                  </a:lnTo>
                  <a:lnTo>
                    <a:pt x="101" y="2054"/>
                  </a:lnTo>
                  <a:lnTo>
                    <a:pt x="168" y="2323"/>
                  </a:lnTo>
                  <a:lnTo>
                    <a:pt x="168" y="2391"/>
                  </a:lnTo>
                  <a:lnTo>
                    <a:pt x="303" y="2391"/>
                  </a:lnTo>
                  <a:lnTo>
                    <a:pt x="539" y="2424"/>
                  </a:lnTo>
                  <a:lnTo>
                    <a:pt x="1279" y="2424"/>
                  </a:lnTo>
                  <a:lnTo>
                    <a:pt x="1818" y="2458"/>
                  </a:lnTo>
                  <a:lnTo>
                    <a:pt x="2087" y="2458"/>
                  </a:lnTo>
                  <a:lnTo>
                    <a:pt x="2357" y="2424"/>
                  </a:lnTo>
                  <a:lnTo>
                    <a:pt x="2390" y="2458"/>
                  </a:lnTo>
                  <a:lnTo>
                    <a:pt x="2424" y="2458"/>
                  </a:lnTo>
                  <a:lnTo>
                    <a:pt x="2458" y="2424"/>
                  </a:lnTo>
                  <a:lnTo>
                    <a:pt x="2491" y="2391"/>
                  </a:lnTo>
                  <a:lnTo>
                    <a:pt x="2525" y="2121"/>
                  </a:lnTo>
                  <a:lnTo>
                    <a:pt x="2559" y="1852"/>
                  </a:lnTo>
                  <a:lnTo>
                    <a:pt x="2525" y="1313"/>
                  </a:lnTo>
                  <a:lnTo>
                    <a:pt x="2525" y="707"/>
                  </a:lnTo>
                  <a:lnTo>
                    <a:pt x="2525" y="404"/>
                  </a:lnTo>
                  <a:lnTo>
                    <a:pt x="2458" y="101"/>
                  </a:lnTo>
                  <a:lnTo>
                    <a:pt x="2424" y="68"/>
                  </a:lnTo>
                  <a:lnTo>
                    <a:pt x="2390" y="34"/>
                  </a:lnTo>
                  <a:lnTo>
                    <a:pt x="2323"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6" name="Google Shape;406;p3"/>
            <p:cNvSpPr/>
            <p:nvPr/>
          </p:nvSpPr>
          <p:spPr>
            <a:xfrm>
              <a:off x="2716263" y="4609160"/>
              <a:ext cx="30174" cy="46926"/>
            </a:xfrm>
            <a:custGeom>
              <a:avLst/>
              <a:gdLst/>
              <a:ahLst/>
              <a:cxnLst/>
              <a:rect l="l" t="t" r="r" b="b"/>
              <a:pathLst>
                <a:path w="607" h="944" extrusionOk="0">
                  <a:moveTo>
                    <a:pt x="338" y="1"/>
                  </a:moveTo>
                  <a:lnTo>
                    <a:pt x="270" y="35"/>
                  </a:lnTo>
                  <a:lnTo>
                    <a:pt x="237" y="68"/>
                  </a:lnTo>
                  <a:lnTo>
                    <a:pt x="102" y="506"/>
                  </a:lnTo>
                  <a:lnTo>
                    <a:pt x="35" y="641"/>
                  </a:lnTo>
                  <a:lnTo>
                    <a:pt x="1" y="742"/>
                  </a:lnTo>
                  <a:lnTo>
                    <a:pt x="35" y="843"/>
                  </a:lnTo>
                  <a:lnTo>
                    <a:pt x="68" y="876"/>
                  </a:lnTo>
                  <a:lnTo>
                    <a:pt x="169" y="809"/>
                  </a:lnTo>
                  <a:lnTo>
                    <a:pt x="237" y="742"/>
                  </a:lnTo>
                  <a:lnTo>
                    <a:pt x="371" y="742"/>
                  </a:lnTo>
                  <a:lnTo>
                    <a:pt x="405" y="809"/>
                  </a:lnTo>
                  <a:lnTo>
                    <a:pt x="439" y="910"/>
                  </a:lnTo>
                  <a:lnTo>
                    <a:pt x="472" y="944"/>
                  </a:lnTo>
                  <a:lnTo>
                    <a:pt x="540" y="944"/>
                  </a:lnTo>
                  <a:lnTo>
                    <a:pt x="573" y="910"/>
                  </a:lnTo>
                  <a:lnTo>
                    <a:pt x="607" y="843"/>
                  </a:lnTo>
                  <a:lnTo>
                    <a:pt x="573" y="708"/>
                  </a:lnTo>
                  <a:lnTo>
                    <a:pt x="607" y="674"/>
                  </a:lnTo>
                  <a:lnTo>
                    <a:pt x="607" y="641"/>
                  </a:lnTo>
                  <a:lnTo>
                    <a:pt x="607" y="607"/>
                  </a:lnTo>
                  <a:lnTo>
                    <a:pt x="573" y="607"/>
                  </a:lnTo>
                  <a:lnTo>
                    <a:pt x="540" y="472"/>
                  </a:lnTo>
                  <a:lnTo>
                    <a:pt x="439" y="68"/>
                  </a:lnTo>
                  <a:lnTo>
                    <a:pt x="405" y="35"/>
                  </a:lnTo>
                  <a:lnTo>
                    <a:pt x="33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7" name="Google Shape;407;p3"/>
            <p:cNvSpPr/>
            <p:nvPr/>
          </p:nvSpPr>
          <p:spPr>
            <a:xfrm>
              <a:off x="2804995"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8" name="Google Shape;408;p3"/>
            <p:cNvSpPr/>
            <p:nvPr/>
          </p:nvSpPr>
          <p:spPr>
            <a:xfrm>
              <a:off x="2853512" y="4617561"/>
              <a:ext cx="31864" cy="43546"/>
            </a:xfrm>
            <a:custGeom>
              <a:avLst/>
              <a:gdLst/>
              <a:ahLst/>
              <a:cxnLst/>
              <a:rect l="l" t="t" r="r" b="b"/>
              <a:pathLst>
                <a:path w="641" h="876" extrusionOk="0">
                  <a:moveTo>
                    <a:pt x="337" y="0"/>
                  </a:moveTo>
                  <a:lnTo>
                    <a:pt x="203" y="68"/>
                  </a:lnTo>
                  <a:lnTo>
                    <a:pt x="135" y="101"/>
                  </a:lnTo>
                  <a:lnTo>
                    <a:pt x="102" y="169"/>
                  </a:lnTo>
                  <a:lnTo>
                    <a:pt x="102" y="236"/>
                  </a:lnTo>
                  <a:lnTo>
                    <a:pt x="102" y="303"/>
                  </a:lnTo>
                  <a:lnTo>
                    <a:pt x="169" y="438"/>
                  </a:lnTo>
                  <a:lnTo>
                    <a:pt x="270" y="505"/>
                  </a:lnTo>
                  <a:lnTo>
                    <a:pt x="438" y="573"/>
                  </a:lnTo>
                  <a:lnTo>
                    <a:pt x="405" y="606"/>
                  </a:lnTo>
                  <a:lnTo>
                    <a:pt x="371" y="674"/>
                  </a:lnTo>
                  <a:lnTo>
                    <a:pt x="304" y="707"/>
                  </a:lnTo>
                  <a:lnTo>
                    <a:pt x="236" y="707"/>
                  </a:lnTo>
                  <a:lnTo>
                    <a:pt x="135" y="640"/>
                  </a:lnTo>
                  <a:lnTo>
                    <a:pt x="34" y="640"/>
                  </a:lnTo>
                  <a:lnTo>
                    <a:pt x="1" y="674"/>
                  </a:lnTo>
                  <a:lnTo>
                    <a:pt x="1" y="741"/>
                  </a:lnTo>
                  <a:lnTo>
                    <a:pt x="34" y="775"/>
                  </a:lnTo>
                  <a:lnTo>
                    <a:pt x="135" y="842"/>
                  </a:lnTo>
                  <a:lnTo>
                    <a:pt x="236" y="876"/>
                  </a:lnTo>
                  <a:lnTo>
                    <a:pt x="337" y="876"/>
                  </a:lnTo>
                  <a:lnTo>
                    <a:pt x="472" y="842"/>
                  </a:lnTo>
                  <a:lnTo>
                    <a:pt x="539" y="775"/>
                  </a:lnTo>
                  <a:lnTo>
                    <a:pt x="607" y="674"/>
                  </a:lnTo>
                  <a:lnTo>
                    <a:pt x="640" y="573"/>
                  </a:lnTo>
                  <a:lnTo>
                    <a:pt x="607" y="438"/>
                  </a:lnTo>
                  <a:lnTo>
                    <a:pt x="573" y="404"/>
                  </a:lnTo>
                  <a:lnTo>
                    <a:pt x="506" y="371"/>
                  </a:lnTo>
                  <a:lnTo>
                    <a:pt x="371" y="337"/>
                  </a:lnTo>
                  <a:lnTo>
                    <a:pt x="304" y="303"/>
                  </a:lnTo>
                  <a:lnTo>
                    <a:pt x="304" y="236"/>
                  </a:lnTo>
                  <a:lnTo>
                    <a:pt x="304" y="202"/>
                  </a:lnTo>
                  <a:lnTo>
                    <a:pt x="371" y="169"/>
                  </a:lnTo>
                  <a:lnTo>
                    <a:pt x="539" y="169"/>
                  </a:lnTo>
                  <a:lnTo>
                    <a:pt x="539" y="135"/>
                  </a:lnTo>
                  <a:lnTo>
                    <a:pt x="506" y="68"/>
                  </a:lnTo>
                  <a:lnTo>
                    <a:pt x="472"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9" name="Google Shape;409;p3"/>
            <p:cNvSpPr/>
            <p:nvPr/>
          </p:nvSpPr>
          <p:spPr>
            <a:xfrm>
              <a:off x="2659394" y="4568994"/>
              <a:ext cx="128898" cy="123927"/>
            </a:xfrm>
            <a:custGeom>
              <a:avLst/>
              <a:gdLst/>
              <a:ahLst/>
              <a:cxnLst/>
              <a:rect l="l" t="t" r="r" b="b"/>
              <a:pathLst>
                <a:path w="2593" h="2493" extrusionOk="0">
                  <a:moveTo>
                    <a:pt x="1886" y="1"/>
                  </a:moveTo>
                  <a:lnTo>
                    <a:pt x="1347" y="34"/>
                  </a:lnTo>
                  <a:lnTo>
                    <a:pt x="741" y="102"/>
                  </a:lnTo>
                  <a:lnTo>
                    <a:pt x="169" y="169"/>
                  </a:lnTo>
                  <a:lnTo>
                    <a:pt x="135" y="68"/>
                  </a:lnTo>
                  <a:lnTo>
                    <a:pt x="135" y="34"/>
                  </a:lnTo>
                  <a:lnTo>
                    <a:pt x="68" y="34"/>
                  </a:lnTo>
                  <a:lnTo>
                    <a:pt x="34" y="68"/>
                  </a:lnTo>
                  <a:lnTo>
                    <a:pt x="0" y="405"/>
                  </a:lnTo>
                  <a:lnTo>
                    <a:pt x="0" y="708"/>
                  </a:lnTo>
                  <a:lnTo>
                    <a:pt x="0" y="1348"/>
                  </a:lnTo>
                  <a:lnTo>
                    <a:pt x="0" y="1886"/>
                  </a:lnTo>
                  <a:lnTo>
                    <a:pt x="0" y="2156"/>
                  </a:lnTo>
                  <a:lnTo>
                    <a:pt x="34" y="2425"/>
                  </a:lnTo>
                  <a:lnTo>
                    <a:pt x="68"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0" name="Google Shape;410;p3"/>
            <p:cNvSpPr/>
            <p:nvPr/>
          </p:nvSpPr>
          <p:spPr>
            <a:xfrm>
              <a:off x="2927182" y="4754761"/>
              <a:ext cx="40215" cy="38575"/>
            </a:xfrm>
            <a:custGeom>
              <a:avLst/>
              <a:gdLst/>
              <a:ahLst/>
              <a:cxnLst/>
              <a:rect l="l" t="t" r="r" b="b"/>
              <a:pathLst>
                <a:path w="809" h="776" extrusionOk="0">
                  <a:moveTo>
                    <a:pt x="741" y="1"/>
                  </a:moveTo>
                  <a:lnTo>
                    <a:pt x="539" y="102"/>
                  </a:lnTo>
                  <a:lnTo>
                    <a:pt x="404" y="237"/>
                  </a:lnTo>
                  <a:lnTo>
                    <a:pt x="202" y="102"/>
                  </a:lnTo>
                  <a:lnTo>
                    <a:pt x="135" y="102"/>
                  </a:lnTo>
                  <a:lnTo>
                    <a:pt x="101" y="169"/>
                  </a:lnTo>
                  <a:lnTo>
                    <a:pt x="101" y="203"/>
                  </a:lnTo>
                  <a:lnTo>
                    <a:pt x="269" y="371"/>
                  </a:lnTo>
                  <a:lnTo>
                    <a:pt x="168" y="472"/>
                  </a:lnTo>
                  <a:lnTo>
                    <a:pt x="67" y="573"/>
                  </a:lnTo>
                  <a:lnTo>
                    <a:pt x="34" y="607"/>
                  </a:lnTo>
                  <a:lnTo>
                    <a:pt x="0" y="674"/>
                  </a:lnTo>
                  <a:lnTo>
                    <a:pt x="34" y="742"/>
                  </a:lnTo>
                  <a:lnTo>
                    <a:pt x="101" y="775"/>
                  </a:lnTo>
                  <a:lnTo>
                    <a:pt x="202" y="742"/>
                  </a:lnTo>
                  <a:lnTo>
                    <a:pt x="303" y="674"/>
                  </a:lnTo>
                  <a:lnTo>
                    <a:pt x="438" y="472"/>
                  </a:lnTo>
                  <a:lnTo>
                    <a:pt x="673" y="573"/>
                  </a:lnTo>
                  <a:lnTo>
                    <a:pt x="741" y="573"/>
                  </a:lnTo>
                  <a:lnTo>
                    <a:pt x="808" y="506"/>
                  </a:lnTo>
                  <a:lnTo>
                    <a:pt x="774" y="439"/>
                  </a:lnTo>
                  <a:lnTo>
                    <a:pt x="741" y="371"/>
                  </a:lnTo>
                  <a:lnTo>
                    <a:pt x="572" y="338"/>
                  </a:lnTo>
                  <a:lnTo>
                    <a:pt x="640" y="270"/>
                  </a:lnTo>
                  <a:lnTo>
                    <a:pt x="774" y="35"/>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1" name="Google Shape;411;p3"/>
            <p:cNvSpPr/>
            <p:nvPr/>
          </p:nvSpPr>
          <p:spPr>
            <a:xfrm>
              <a:off x="2985741" y="4287835"/>
              <a:ext cx="128898" cy="123877"/>
            </a:xfrm>
            <a:custGeom>
              <a:avLst/>
              <a:gdLst/>
              <a:ahLst/>
              <a:cxnLst/>
              <a:rect l="l" t="t" r="r" b="b"/>
              <a:pathLst>
                <a:path w="2593" h="2492"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2" name="Google Shape;412;p3"/>
            <p:cNvSpPr/>
            <p:nvPr/>
          </p:nvSpPr>
          <p:spPr>
            <a:xfrm>
              <a:off x="3129651" y="4286144"/>
              <a:ext cx="125617" cy="135659"/>
            </a:xfrm>
            <a:custGeom>
              <a:avLst/>
              <a:gdLst/>
              <a:ahLst/>
              <a:cxnLst/>
              <a:rect l="l" t="t" r="r" b="b"/>
              <a:pathLst>
                <a:path w="2527" h="2729" extrusionOk="0">
                  <a:moveTo>
                    <a:pt x="203" y="169"/>
                  </a:moveTo>
                  <a:lnTo>
                    <a:pt x="742" y="237"/>
                  </a:lnTo>
                  <a:lnTo>
                    <a:pt x="1280" y="270"/>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3" name="Google Shape;413;p3"/>
            <p:cNvSpPr/>
            <p:nvPr/>
          </p:nvSpPr>
          <p:spPr>
            <a:xfrm>
              <a:off x="2880306"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6" y="2459"/>
                  </a:lnTo>
                  <a:lnTo>
                    <a:pt x="2559" y="2425"/>
                  </a:lnTo>
                  <a:lnTo>
                    <a:pt x="2593" y="2156"/>
                  </a:lnTo>
                  <a:lnTo>
                    <a:pt x="2593" y="1886"/>
                  </a:lnTo>
                  <a:lnTo>
                    <a:pt x="2593" y="1348"/>
                  </a:lnTo>
                  <a:lnTo>
                    <a:pt x="2593" y="708"/>
                  </a:lnTo>
                  <a:lnTo>
                    <a:pt x="2593" y="405"/>
                  </a:lnTo>
                  <a:lnTo>
                    <a:pt x="2559" y="68"/>
                  </a:lnTo>
                  <a:lnTo>
                    <a:pt x="2526" y="35"/>
                  </a:lnTo>
                  <a:lnTo>
                    <a:pt x="2458" y="35"/>
                  </a:lnTo>
                  <a:lnTo>
                    <a:pt x="2458" y="68"/>
                  </a:lnTo>
                  <a:lnTo>
                    <a:pt x="2425"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4" name="Google Shape;414;p3"/>
            <p:cNvSpPr/>
            <p:nvPr/>
          </p:nvSpPr>
          <p:spPr>
            <a:xfrm>
              <a:off x="2751408" y="4346393"/>
              <a:ext cx="38575" cy="45236"/>
            </a:xfrm>
            <a:custGeom>
              <a:avLst/>
              <a:gdLst/>
              <a:ahLst/>
              <a:cxnLst/>
              <a:rect l="l" t="t" r="r" b="b"/>
              <a:pathLst>
                <a:path w="776" h="910" extrusionOk="0">
                  <a:moveTo>
                    <a:pt x="304" y="1"/>
                  </a:moveTo>
                  <a:lnTo>
                    <a:pt x="169" y="68"/>
                  </a:lnTo>
                  <a:lnTo>
                    <a:pt x="136" y="136"/>
                  </a:lnTo>
                  <a:lnTo>
                    <a:pt x="102" y="169"/>
                  </a:lnTo>
                  <a:lnTo>
                    <a:pt x="136" y="237"/>
                  </a:lnTo>
                  <a:lnTo>
                    <a:pt x="169" y="270"/>
                  </a:lnTo>
                  <a:lnTo>
                    <a:pt x="203" y="270"/>
                  </a:lnTo>
                  <a:lnTo>
                    <a:pt x="371" y="203"/>
                  </a:lnTo>
                  <a:lnTo>
                    <a:pt x="237" y="472"/>
                  </a:lnTo>
                  <a:lnTo>
                    <a:pt x="35" y="742"/>
                  </a:lnTo>
                  <a:lnTo>
                    <a:pt x="1" y="809"/>
                  </a:lnTo>
                  <a:lnTo>
                    <a:pt x="1" y="843"/>
                  </a:lnTo>
                  <a:lnTo>
                    <a:pt x="35" y="910"/>
                  </a:lnTo>
                  <a:lnTo>
                    <a:pt x="102" y="910"/>
                  </a:lnTo>
                  <a:lnTo>
                    <a:pt x="439" y="876"/>
                  </a:lnTo>
                  <a:lnTo>
                    <a:pt x="607" y="876"/>
                  </a:lnTo>
                  <a:lnTo>
                    <a:pt x="742" y="809"/>
                  </a:lnTo>
                  <a:lnTo>
                    <a:pt x="775" y="775"/>
                  </a:lnTo>
                  <a:lnTo>
                    <a:pt x="775" y="742"/>
                  </a:lnTo>
                  <a:lnTo>
                    <a:pt x="775" y="708"/>
                  </a:lnTo>
                  <a:lnTo>
                    <a:pt x="742" y="674"/>
                  </a:lnTo>
                  <a:lnTo>
                    <a:pt x="439" y="674"/>
                  </a:lnTo>
                  <a:lnTo>
                    <a:pt x="338" y="708"/>
                  </a:lnTo>
                  <a:lnTo>
                    <a:pt x="506" y="439"/>
                  </a:lnTo>
                  <a:lnTo>
                    <a:pt x="607" y="136"/>
                  </a:lnTo>
                  <a:lnTo>
                    <a:pt x="607" y="68"/>
                  </a:lnTo>
                  <a:lnTo>
                    <a:pt x="5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5" name="Google Shape;415;p3"/>
            <p:cNvSpPr/>
            <p:nvPr/>
          </p:nvSpPr>
          <p:spPr>
            <a:xfrm>
              <a:off x="2853512"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6" name="Google Shape;416;p3"/>
            <p:cNvSpPr/>
            <p:nvPr/>
          </p:nvSpPr>
          <p:spPr>
            <a:xfrm>
              <a:off x="2893678" y="4346393"/>
              <a:ext cx="36885" cy="53637"/>
            </a:xfrm>
            <a:custGeom>
              <a:avLst/>
              <a:gdLst/>
              <a:ahLst/>
              <a:cxnLst/>
              <a:rect l="l" t="t" r="r" b="b"/>
              <a:pathLst>
                <a:path w="742" h="1079" extrusionOk="0">
                  <a:moveTo>
                    <a:pt x="337" y="1"/>
                  </a:moveTo>
                  <a:lnTo>
                    <a:pt x="236" y="35"/>
                  </a:lnTo>
                  <a:lnTo>
                    <a:pt x="135" y="102"/>
                  </a:lnTo>
                  <a:lnTo>
                    <a:pt x="34" y="203"/>
                  </a:lnTo>
                  <a:lnTo>
                    <a:pt x="1" y="237"/>
                  </a:lnTo>
                  <a:lnTo>
                    <a:pt x="34" y="304"/>
                  </a:lnTo>
                  <a:lnTo>
                    <a:pt x="68" y="338"/>
                  </a:lnTo>
                  <a:lnTo>
                    <a:pt x="135" y="304"/>
                  </a:lnTo>
                  <a:lnTo>
                    <a:pt x="236" y="237"/>
                  </a:lnTo>
                  <a:lnTo>
                    <a:pt x="337" y="203"/>
                  </a:lnTo>
                  <a:lnTo>
                    <a:pt x="371" y="169"/>
                  </a:lnTo>
                  <a:lnTo>
                    <a:pt x="438" y="203"/>
                  </a:lnTo>
                  <a:lnTo>
                    <a:pt x="438" y="237"/>
                  </a:lnTo>
                  <a:lnTo>
                    <a:pt x="472" y="304"/>
                  </a:lnTo>
                  <a:lnTo>
                    <a:pt x="371" y="371"/>
                  </a:lnTo>
                  <a:lnTo>
                    <a:pt x="270" y="506"/>
                  </a:lnTo>
                  <a:lnTo>
                    <a:pt x="169" y="674"/>
                  </a:lnTo>
                  <a:lnTo>
                    <a:pt x="169" y="708"/>
                  </a:lnTo>
                  <a:lnTo>
                    <a:pt x="203" y="775"/>
                  </a:lnTo>
                  <a:lnTo>
                    <a:pt x="472" y="775"/>
                  </a:lnTo>
                  <a:lnTo>
                    <a:pt x="472" y="910"/>
                  </a:lnTo>
                  <a:lnTo>
                    <a:pt x="203" y="910"/>
                  </a:lnTo>
                  <a:lnTo>
                    <a:pt x="169" y="944"/>
                  </a:lnTo>
                  <a:lnTo>
                    <a:pt x="169" y="1011"/>
                  </a:lnTo>
                  <a:lnTo>
                    <a:pt x="236" y="1045"/>
                  </a:lnTo>
                  <a:lnTo>
                    <a:pt x="337" y="1078"/>
                  </a:lnTo>
                  <a:lnTo>
                    <a:pt x="506" y="1078"/>
                  </a:lnTo>
                  <a:lnTo>
                    <a:pt x="607" y="1045"/>
                  </a:lnTo>
                  <a:lnTo>
                    <a:pt x="674" y="977"/>
                  </a:lnTo>
                  <a:lnTo>
                    <a:pt x="708" y="910"/>
                  </a:lnTo>
                  <a:lnTo>
                    <a:pt x="741" y="843"/>
                  </a:lnTo>
                  <a:lnTo>
                    <a:pt x="708" y="708"/>
                  </a:lnTo>
                  <a:lnTo>
                    <a:pt x="640" y="641"/>
                  </a:lnTo>
                  <a:lnTo>
                    <a:pt x="539" y="607"/>
                  </a:lnTo>
                  <a:lnTo>
                    <a:pt x="438" y="573"/>
                  </a:lnTo>
                  <a:lnTo>
                    <a:pt x="539" y="472"/>
                  </a:lnTo>
                  <a:lnTo>
                    <a:pt x="607" y="371"/>
                  </a:lnTo>
                  <a:lnTo>
                    <a:pt x="640" y="270"/>
                  </a:lnTo>
                  <a:lnTo>
                    <a:pt x="607" y="136"/>
                  </a:lnTo>
                  <a:lnTo>
                    <a:pt x="573" y="68"/>
                  </a:lnTo>
                  <a:lnTo>
                    <a:pt x="472"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7" name="Google Shape;417;p3"/>
            <p:cNvSpPr/>
            <p:nvPr/>
          </p:nvSpPr>
          <p:spPr>
            <a:xfrm>
              <a:off x="2843471"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8" name="Google Shape;418;p3"/>
            <p:cNvSpPr/>
            <p:nvPr/>
          </p:nvSpPr>
          <p:spPr>
            <a:xfrm>
              <a:off x="2709601" y="4190751"/>
              <a:ext cx="137299" cy="93803"/>
            </a:xfrm>
            <a:custGeom>
              <a:avLst/>
              <a:gdLst/>
              <a:ahLst/>
              <a:cxnLst/>
              <a:rect l="l" t="t" r="r" b="b"/>
              <a:pathLst>
                <a:path w="2762" h="1887" extrusionOk="0">
                  <a:moveTo>
                    <a:pt x="1414" y="1"/>
                  </a:moveTo>
                  <a:lnTo>
                    <a:pt x="1078" y="34"/>
                  </a:lnTo>
                  <a:lnTo>
                    <a:pt x="741" y="68"/>
                  </a:lnTo>
                  <a:lnTo>
                    <a:pt x="404" y="102"/>
                  </a:lnTo>
                  <a:lnTo>
                    <a:pt x="101" y="203"/>
                  </a:lnTo>
                  <a:lnTo>
                    <a:pt x="34" y="169"/>
                  </a:lnTo>
                  <a:lnTo>
                    <a:pt x="0" y="237"/>
                  </a:lnTo>
                  <a:lnTo>
                    <a:pt x="0" y="607"/>
                  </a:lnTo>
                  <a:lnTo>
                    <a:pt x="34" y="1011"/>
                  </a:lnTo>
                  <a:lnTo>
                    <a:pt x="34" y="1348"/>
                  </a:lnTo>
                  <a:lnTo>
                    <a:pt x="101" y="1684"/>
                  </a:lnTo>
                  <a:lnTo>
                    <a:pt x="135" y="1718"/>
                  </a:lnTo>
                  <a:lnTo>
                    <a:pt x="236" y="1718"/>
                  </a:lnTo>
                  <a:lnTo>
                    <a:pt x="236" y="1651"/>
                  </a:lnTo>
                  <a:lnTo>
                    <a:pt x="236" y="1280"/>
                  </a:lnTo>
                  <a:lnTo>
                    <a:pt x="202" y="876"/>
                  </a:lnTo>
                  <a:lnTo>
                    <a:pt x="169" y="573"/>
                  </a:lnTo>
                  <a:lnTo>
                    <a:pt x="101" y="237"/>
                  </a:lnTo>
                  <a:lnTo>
                    <a:pt x="438" y="270"/>
                  </a:lnTo>
                  <a:lnTo>
                    <a:pt x="741" y="304"/>
                  </a:lnTo>
                  <a:lnTo>
                    <a:pt x="1347" y="270"/>
                  </a:lnTo>
                  <a:lnTo>
                    <a:pt x="1987" y="270"/>
                  </a:lnTo>
                  <a:lnTo>
                    <a:pt x="2290" y="304"/>
                  </a:lnTo>
                  <a:lnTo>
                    <a:pt x="2593" y="338"/>
                  </a:lnTo>
                  <a:lnTo>
                    <a:pt x="2559" y="540"/>
                  </a:lnTo>
                  <a:lnTo>
                    <a:pt x="2525" y="775"/>
                  </a:lnTo>
                  <a:lnTo>
                    <a:pt x="2525" y="1213"/>
                  </a:lnTo>
                  <a:lnTo>
                    <a:pt x="2559" y="1684"/>
                  </a:lnTo>
                  <a:lnTo>
                    <a:pt x="2559" y="1684"/>
                  </a:lnTo>
                  <a:lnTo>
                    <a:pt x="2256" y="1651"/>
                  </a:lnTo>
                  <a:lnTo>
                    <a:pt x="1414" y="1651"/>
                  </a:lnTo>
                  <a:lnTo>
                    <a:pt x="842" y="1583"/>
                  </a:lnTo>
                  <a:lnTo>
                    <a:pt x="539" y="1583"/>
                  </a:lnTo>
                  <a:lnTo>
                    <a:pt x="270" y="1651"/>
                  </a:lnTo>
                  <a:lnTo>
                    <a:pt x="505" y="1752"/>
                  </a:lnTo>
                  <a:lnTo>
                    <a:pt x="741" y="1785"/>
                  </a:lnTo>
                  <a:lnTo>
                    <a:pt x="1280" y="1819"/>
                  </a:lnTo>
                  <a:lnTo>
                    <a:pt x="1583" y="1853"/>
                  </a:lnTo>
                  <a:lnTo>
                    <a:pt x="1953" y="1886"/>
                  </a:lnTo>
                  <a:lnTo>
                    <a:pt x="2290" y="1853"/>
                  </a:lnTo>
                  <a:lnTo>
                    <a:pt x="2593" y="1785"/>
                  </a:lnTo>
                  <a:lnTo>
                    <a:pt x="2694" y="1785"/>
                  </a:lnTo>
                  <a:lnTo>
                    <a:pt x="2727" y="1752"/>
                  </a:lnTo>
                  <a:lnTo>
                    <a:pt x="2727" y="1718"/>
                  </a:lnTo>
                  <a:lnTo>
                    <a:pt x="2694" y="876"/>
                  </a:lnTo>
                  <a:lnTo>
                    <a:pt x="2727" y="607"/>
                  </a:lnTo>
                  <a:lnTo>
                    <a:pt x="2727" y="338"/>
                  </a:lnTo>
                  <a:lnTo>
                    <a:pt x="2761" y="304"/>
                  </a:lnTo>
                  <a:lnTo>
                    <a:pt x="2761" y="237"/>
                  </a:lnTo>
                  <a:lnTo>
                    <a:pt x="2761" y="169"/>
                  </a:lnTo>
                  <a:lnTo>
                    <a:pt x="2694" y="135"/>
                  </a:lnTo>
                  <a:lnTo>
                    <a:pt x="2391" y="68"/>
                  </a:lnTo>
                  <a:lnTo>
                    <a:pt x="2054" y="34"/>
                  </a:lnTo>
                  <a:lnTo>
                    <a:pt x="14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9" name="Google Shape;419;p3"/>
            <p:cNvSpPr/>
            <p:nvPr/>
          </p:nvSpPr>
          <p:spPr>
            <a:xfrm>
              <a:off x="2677787" y="4468580"/>
              <a:ext cx="40215" cy="51947"/>
            </a:xfrm>
            <a:custGeom>
              <a:avLst/>
              <a:gdLst/>
              <a:ahLst/>
              <a:cxnLst/>
              <a:rect l="l" t="t" r="r" b="b"/>
              <a:pathLst>
                <a:path w="809" h="1045" extrusionOk="0">
                  <a:moveTo>
                    <a:pt x="472" y="236"/>
                  </a:moveTo>
                  <a:lnTo>
                    <a:pt x="506" y="270"/>
                  </a:lnTo>
                  <a:lnTo>
                    <a:pt x="506" y="371"/>
                  </a:lnTo>
                  <a:lnTo>
                    <a:pt x="472" y="438"/>
                  </a:lnTo>
                  <a:lnTo>
                    <a:pt x="438" y="506"/>
                  </a:lnTo>
                  <a:lnTo>
                    <a:pt x="371" y="539"/>
                  </a:lnTo>
                  <a:lnTo>
                    <a:pt x="236" y="573"/>
                  </a:lnTo>
                  <a:lnTo>
                    <a:pt x="236" y="438"/>
                  </a:lnTo>
                  <a:lnTo>
                    <a:pt x="304" y="337"/>
                  </a:lnTo>
                  <a:lnTo>
                    <a:pt x="371" y="270"/>
                  </a:lnTo>
                  <a:lnTo>
                    <a:pt x="405" y="270"/>
                  </a:lnTo>
                  <a:lnTo>
                    <a:pt x="472" y="236"/>
                  </a:lnTo>
                  <a:close/>
                  <a:moveTo>
                    <a:pt x="438" y="1"/>
                  </a:moveTo>
                  <a:lnTo>
                    <a:pt x="337" y="34"/>
                  </a:lnTo>
                  <a:lnTo>
                    <a:pt x="236" y="102"/>
                  </a:lnTo>
                  <a:lnTo>
                    <a:pt x="169" y="169"/>
                  </a:lnTo>
                  <a:lnTo>
                    <a:pt x="68" y="337"/>
                  </a:lnTo>
                  <a:lnTo>
                    <a:pt x="1" y="506"/>
                  </a:lnTo>
                  <a:lnTo>
                    <a:pt x="1" y="674"/>
                  </a:lnTo>
                  <a:lnTo>
                    <a:pt x="68" y="741"/>
                  </a:lnTo>
                  <a:lnTo>
                    <a:pt x="135" y="809"/>
                  </a:lnTo>
                  <a:lnTo>
                    <a:pt x="304" y="809"/>
                  </a:lnTo>
                  <a:lnTo>
                    <a:pt x="438" y="741"/>
                  </a:lnTo>
                  <a:lnTo>
                    <a:pt x="438" y="809"/>
                  </a:lnTo>
                  <a:lnTo>
                    <a:pt x="506" y="876"/>
                  </a:lnTo>
                  <a:lnTo>
                    <a:pt x="539" y="943"/>
                  </a:lnTo>
                  <a:lnTo>
                    <a:pt x="708" y="1044"/>
                  </a:lnTo>
                  <a:lnTo>
                    <a:pt x="775" y="1044"/>
                  </a:lnTo>
                  <a:lnTo>
                    <a:pt x="809" y="977"/>
                  </a:lnTo>
                  <a:lnTo>
                    <a:pt x="775" y="943"/>
                  </a:lnTo>
                  <a:lnTo>
                    <a:pt x="674" y="842"/>
                  </a:lnTo>
                  <a:lnTo>
                    <a:pt x="607" y="775"/>
                  </a:lnTo>
                  <a:lnTo>
                    <a:pt x="539" y="674"/>
                  </a:lnTo>
                  <a:lnTo>
                    <a:pt x="640" y="607"/>
                  </a:lnTo>
                  <a:lnTo>
                    <a:pt x="674" y="506"/>
                  </a:lnTo>
                  <a:lnTo>
                    <a:pt x="741" y="405"/>
                  </a:lnTo>
                  <a:lnTo>
                    <a:pt x="741" y="304"/>
                  </a:lnTo>
                  <a:lnTo>
                    <a:pt x="741" y="203"/>
                  </a:lnTo>
                  <a:lnTo>
                    <a:pt x="708" y="135"/>
                  </a:lnTo>
                  <a:lnTo>
                    <a:pt x="640" y="68"/>
                  </a:lnTo>
                  <a:lnTo>
                    <a:pt x="5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0" name="Google Shape;420;p3"/>
            <p:cNvSpPr/>
            <p:nvPr/>
          </p:nvSpPr>
          <p:spPr>
            <a:xfrm>
              <a:off x="2979030" y="4476981"/>
              <a:ext cx="28534" cy="8401"/>
            </a:xfrm>
            <a:custGeom>
              <a:avLst/>
              <a:gdLst/>
              <a:ahLst/>
              <a:cxnLst/>
              <a:rect l="l" t="t" r="r" b="b"/>
              <a:pathLst>
                <a:path w="574" h="169" extrusionOk="0">
                  <a:moveTo>
                    <a:pt x="35" y="0"/>
                  </a:moveTo>
                  <a:lnTo>
                    <a:pt x="1" y="34"/>
                  </a:lnTo>
                  <a:lnTo>
                    <a:pt x="35" y="101"/>
                  </a:lnTo>
                  <a:lnTo>
                    <a:pt x="68" y="135"/>
                  </a:lnTo>
                  <a:lnTo>
                    <a:pt x="203" y="168"/>
                  </a:lnTo>
                  <a:lnTo>
                    <a:pt x="439" y="168"/>
                  </a:lnTo>
                  <a:lnTo>
                    <a:pt x="540" y="135"/>
                  </a:lnTo>
                  <a:lnTo>
                    <a:pt x="573" y="101"/>
                  </a:lnTo>
                  <a:lnTo>
                    <a:pt x="573" y="67"/>
                  </a:lnTo>
                  <a:lnTo>
                    <a:pt x="540"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1" name="Google Shape;421;p3"/>
            <p:cNvSpPr/>
            <p:nvPr/>
          </p:nvSpPr>
          <p:spPr>
            <a:xfrm>
              <a:off x="2920471"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4"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4" y="2492"/>
                  </a:lnTo>
                  <a:lnTo>
                    <a:pt x="2391" y="2458"/>
                  </a:lnTo>
                  <a:lnTo>
                    <a:pt x="2458" y="2425"/>
                  </a:lnTo>
                  <a:lnTo>
                    <a:pt x="2492" y="2458"/>
                  </a:lnTo>
                  <a:lnTo>
                    <a:pt x="2526" y="2458"/>
                  </a:lnTo>
                  <a:lnTo>
                    <a:pt x="2559" y="2425"/>
                  </a:lnTo>
                  <a:lnTo>
                    <a:pt x="2593" y="2155"/>
                  </a:lnTo>
                  <a:lnTo>
                    <a:pt x="2593" y="1886"/>
                  </a:lnTo>
                  <a:lnTo>
                    <a:pt x="2593" y="1347"/>
                  </a:lnTo>
                  <a:lnTo>
                    <a:pt x="2593" y="708"/>
                  </a:lnTo>
                  <a:lnTo>
                    <a:pt x="2593" y="405"/>
                  </a:lnTo>
                  <a:lnTo>
                    <a:pt x="2559" y="68"/>
                  </a:lnTo>
                  <a:lnTo>
                    <a:pt x="2526" y="34"/>
                  </a:lnTo>
                  <a:lnTo>
                    <a:pt x="2458" y="34"/>
                  </a:lnTo>
                  <a:lnTo>
                    <a:pt x="2458" y="68"/>
                  </a:lnTo>
                  <a:lnTo>
                    <a:pt x="2425"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2" name="Google Shape;422;p3"/>
            <p:cNvSpPr/>
            <p:nvPr/>
          </p:nvSpPr>
          <p:spPr>
            <a:xfrm>
              <a:off x="2970678" y="4478621"/>
              <a:ext cx="33505" cy="40215"/>
            </a:xfrm>
            <a:custGeom>
              <a:avLst/>
              <a:gdLst/>
              <a:ahLst/>
              <a:cxnLst/>
              <a:rect l="l" t="t" r="r" b="b"/>
              <a:pathLst>
                <a:path w="674" h="809" extrusionOk="0">
                  <a:moveTo>
                    <a:pt x="101" y="1"/>
                  </a:moveTo>
                  <a:lnTo>
                    <a:pt x="101" y="34"/>
                  </a:lnTo>
                  <a:lnTo>
                    <a:pt x="68" y="337"/>
                  </a:lnTo>
                  <a:lnTo>
                    <a:pt x="34" y="640"/>
                  </a:lnTo>
                  <a:lnTo>
                    <a:pt x="68" y="674"/>
                  </a:lnTo>
                  <a:lnTo>
                    <a:pt x="101" y="674"/>
                  </a:lnTo>
                  <a:lnTo>
                    <a:pt x="34" y="708"/>
                  </a:lnTo>
                  <a:lnTo>
                    <a:pt x="0" y="708"/>
                  </a:lnTo>
                  <a:lnTo>
                    <a:pt x="0" y="741"/>
                  </a:lnTo>
                  <a:lnTo>
                    <a:pt x="169" y="809"/>
                  </a:lnTo>
                  <a:lnTo>
                    <a:pt x="371" y="809"/>
                  </a:lnTo>
                  <a:lnTo>
                    <a:pt x="539" y="775"/>
                  </a:lnTo>
                  <a:lnTo>
                    <a:pt x="607" y="775"/>
                  </a:lnTo>
                  <a:lnTo>
                    <a:pt x="640" y="708"/>
                  </a:lnTo>
                  <a:lnTo>
                    <a:pt x="674" y="674"/>
                  </a:lnTo>
                  <a:lnTo>
                    <a:pt x="640" y="640"/>
                  </a:lnTo>
                  <a:lnTo>
                    <a:pt x="573" y="607"/>
                  </a:lnTo>
                  <a:lnTo>
                    <a:pt x="506" y="607"/>
                  </a:lnTo>
                  <a:lnTo>
                    <a:pt x="371" y="640"/>
                  </a:lnTo>
                  <a:lnTo>
                    <a:pt x="169" y="674"/>
                  </a:lnTo>
                  <a:lnTo>
                    <a:pt x="203" y="640"/>
                  </a:lnTo>
                  <a:lnTo>
                    <a:pt x="203" y="405"/>
                  </a:lnTo>
                  <a:lnTo>
                    <a:pt x="236" y="405"/>
                  </a:lnTo>
                  <a:lnTo>
                    <a:pt x="304" y="438"/>
                  </a:lnTo>
                  <a:lnTo>
                    <a:pt x="438" y="438"/>
                  </a:lnTo>
                  <a:lnTo>
                    <a:pt x="506" y="405"/>
                  </a:lnTo>
                  <a:lnTo>
                    <a:pt x="539" y="371"/>
                  </a:lnTo>
                  <a:lnTo>
                    <a:pt x="539" y="304"/>
                  </a:lnTo>
                  <a:lnTo>
                    <a:pt x="506" y="270"/>
                  </a:lnTo>
                  <a:lnTo>
                    <a:pt x="405" y="236"/>
                  </a:lnTo>
                  <a:lnTo>
                    <a:pt x="236" y="236"/>
                  </a:lnTo>
                  <a:lnTo>
                    <a:pt x="169" y="270"/>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3" name="Google Shape;423;p3"/>
            <p:cNvSpPr/>
            <p:nvPr/>
          </p:nvSpPr>
          <p:spPr>
            <a:xfrm>
              <a:off x="3029237" y="4349773"/>
              <a:ext cx="40215" cy="45236"/>
            </a:xfrm>
            <a:custGeom>
              <a:avLst/>
              <a:gdLst/>
              <a:ahLst/>
              <a:cxnLst/>
              <a:rect l="l" t="t" r="r" b="b"/>
              <a:pathLst>
                <a:path w="809" h="910" extrusionOk="0">
                  <a:moveTo>
                    <a:pt x="439" y="0"/>
                  </a:moveTo>
                  <a:lnTo>
                    <a:pt x="304" y="101"/>
                  </a:lnTo>
                  <a:lnTo>
                    <a:pt x="203" y="270"/>
                  </a:lnTo>
                  <a:lnTo>
                    <a:pt x="35" y="573"/>
                  </a:lnTo>
                  <a:lnTo>
                    <a:pt x="1" y="640"/>
                  </a:lnTo>
                  <a:lnTo>
                    <a:pt x="35" y="674"/>
                  </a:lnTo>
                  <a:lnTo>
                    <a:pt x="68" y="707"/>
                  </a:lnTo>
                  <a:lnTo>
                    <a:pt x="102" y="741"/>
                  </a:lnTo>
                  <a:lnTo>
                    <a:pt x="573" y="741"/>
                  </a:lnTo>
                  <a:lnTo>
                    <a:pt x="573" y="808"/>
                  </a:lnTo>
                  <a:lnTo>
                    <a:pt x="641" y="909"/>
                  </a:lnTo>
                  <a:lnTo>
                    <a:pt x="674" y="909"/>
                  </a:lnTo>
                  <a:lnTo>
                    <a:pt x="708" y="876"/>
                  </a:lnTo>
                  <a:lnTo>
                    <a:pt x="742" y="808"/>
                  </a:lnTo>
                  <a:lnTo>
                    <a:pt x="742" y="707"/>
                  </a:lnTo>
                  <a:lnTo>
                    <a:pt x="775" y="674"/>
                  </a:lnTo>
                  <a:lnTo>
                    <a:pt x="809" y="640"/>
                  </a:lnTo>
                  <a:lnTo>
                    <a:pt x="809" y="573"/>
                  </a:lnTo>
                  <a:lnTo>
                    <a:pt x="742" y="505"/>
                  </a:lnTo>
                  <a:lnTo>
                    <a:pt x="775" y="337"/>
                  </a:lnTo>
                  <a:lnTo>
                    <a:pt x="775" y="303"/>
                  </a:lnTo>
                  <a:lnTo>
                    <a:pt x="742" y="303"/>
                  </a:lnTo>
                  <a:lnTo>
                    <a:pt x="607" y="505"/>
                  </a:lnTo>
                  <a:lnTo>
                    <a:pt x="270" y="539"/>
                  </a:lnTo>
                  <a:lnTo>
                    <a:pt x="405" y="303"/>
                  </a:lnTo>
                  <a:lnTo>
                    <a:pt x="506"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4" name="Google Shape;424;p3"/>
            <p:cNvSpPr/>
            <p:nvPr/>
          </p:nvSpPr>
          <p:spPr>
            <a:xfrm>
              <a:off x="3176528" y="4354794"/>
              <a:ext cx="36885" cy="48567"/>
            </a:xfrm>
            <a:custGeom>
              <a:avLst/>
              <a:gdLst/>
              <a:ahLst/>
              <a:cxnLst/>
              <a:rect l="l" t="t" r="r" b="b"/>
              <a:pathLst>
                <a:path w="742" h="977" extrusionOk="0">
                  <a:moveTo>
                    <a:pt x="539" y="0"/>
                  </a:moveTo>
                  <a:lnTo>
                    <a:pt x="405" y="34"/>
                  </a:lnTo>
                  <a:lnTo>
                    <a:pt x="102" y="135"/>
                  </a:lnTo>
                  <a:lnTo>
                    <a:pt x="68" y="202"/>
                  </a:lnTo>
                  <a:lnTo>
                    <a:pt x="68" y="236"/>
                  </a:lnTo>
                  <a:lnTo>
                    <a:pt x="169" y="539"/>
                  </a:lnTo>
                  <a:lnTo>
                    <a:pt x="203" y="606"/>
                  </a:lnTo>
                  <a:lnTo>
                    <a:pt x="304" y="606"/>
                  </a:lnTo>
                  <a:lnTo>
                    <a:pt x="405" y="539"/>
                  </a:lnTo>
                  <a:lnTo>
                    <a:pt x="472" y="539"/>
                  </a:lnTo>
                  <a:lnTo>
                    <a:pt x="539" y="573"/>
                  </a:lnTo>
                  <a:lnTo>
                    <a:pt x="573" y="640"/>
                  </a:lnTo>
                  <a:lnTo>
                    <a:pt x="573" y="674"/>
                  </a:lnTo>
                  <a:lnTo>
                    <a:pt x="472" y="707"/>
                  </a:lnTo>
                  <a:lnTo>
                    <a:pt x="270" y="741"/>
                  </a:lnTo>
                  <a:lnTo>
                    <a:pt x="102" y="775"/>
                  </a:lnTo>
                  <a:lnTo>
                    <a:pt x="34" y="808"/>
                  </a:lnTo>
                  <a:lnTo>
                    <a:pt x="1" y="876"/>
                  </a:lnTo>
                  <a:lnTo>
                    <a:pt x="1" y="943"/>
                  </a:lnTo>
                  <a:lnTo>
                    <a:pt x="34" y="977"/>
                  </a:lnTo>
                  <a:lnTo>
                    <a:pt x="102" y="977"/>
                  </a:lnTo>
                  <a:lnTo>
                    <a:pt x="169" y="943"/>
                  </a:lnTo>
                  <a:lnTo>
                    <a:pt x="270" y="909"/>
                  </a:lnTo>
                  <a:lnTo>
                    <a:pt x="438" y="909"/>
                  </a:lnTo>
                  <a:lnTo>
                    <a:pt x="607" y="876"/>
                  </a:lnTo>
                  <a:lnTo>
                    <a:pt x="674" y="808"/>
                  </a:lnTo>
                  <a:lnTo>
                    <a:pt x="708" y="741"/>
                  </a:lnTo>
                  <a:lnTo>
                    <a:pt x="741" y="674"/>
                  </a:lnTo>
                  <a:lnTo>
                    <a:pt x="741" y="573"/>
                  </a:lnTo>
                  <a:lnTo>
                    <a:pt x="674" y="505"/>
                  </a:lnTo>
                  <a:lnTo>
                    <a:pt x="640" y="438"/>
                  </a:lnTo>
                  <a:lnTo>
                    <a:pt x="539" y="404"/>
                  </a:lnTo>
                  <a:lnTo>
                    <a:pt x="472" y="371"/>
                  </a:lnTo>
                  <a:lnTo>
                    <a:pt x="304" y="404"/>
                  </a:lnTo>
                  <a:lnTo>
                    <a:pt x="270" y="270"/>
                  </a:lnTo>
                  <a:lnTo>
                    <a:pt x="506" y="202"/>
                  </a:lnTo>
                  <a:lnTo>
                    <a:pt x="708" y="101"/>
                  </a:lnTo>
                  <a:lnTo>
                    <a:pt x="741" y="68"/>
                  </a:lnTo>
                  <a:lnTo>
                    <a:pt x="708" y="34"/>
                  </a:lnTo>
                  <a:lnTo>
                    <a:pt x="5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5" name="Google Shape;425;p3"/>
            <p:cNvSpPr/>
            <p:nvPr/>
          </p:nvSpPr>
          <p:spPr>
            <a:xfrm>
              <a:off x="3896179" y="4359815"/>
              <a:ext cx="31864" cy="36835"/>
            </a:xfrm>
            <a:custGeom>
              <a:avLst/>
              <a:gdLst/>
              <a:ahLst/>
              <a:cxnLst/>
              <a:rect l="l" t="t" r="r" b="b"/>
              <a:pathLst>
                <a:path w="641" h="741" extrusionOk="0">
                  <a:moveTo>
                    <a:pt x="405" y="371"/>
                  </a:moveTo>
                  <a:lnTo>
                    <a:pt x="371" y="438"/>
                  </a:lnTo>
                  <a:lnTo>
                    <a:pt x="338" y="505"/>
                  </a:lnTo>
                  <a:lnTo>
                    <a:pt x="270" y="539"/>
                  </a:lnTo>
                  <a:lnTo>
                    <a:pt x="203" y="539"/>
                  </a:lnTo>
                  <a:lnTo>
                    <a:pt x="169" y="505"/>
                  </a:lnTo>
                  <a:lnTo>
                    <a:pt x="203" y="472"/>
                  </a:lnTo>
                  <a:lnTo>
                    <a:pt x="237" y="438"/>
                  </a:lnTo>
                  <a:lnTo>
                    <a:pt x="338" y="371"/>
                  </a:lnTo>
                  <a:close/>
                  <a:moveTo>
                    <a:pt x="405" y="0"/>
                  </a:moveTo>
                  <a:lnTo>
                    <a:pt x="270" y="34"/>
                  </a:lnTo>
                  <a:lnTo>
                    <a:pt x="203" y="68"/>
                  </a:lnTo>
                  <a:lnTo>
                    <a:pt x="169" y="135"/>
                  </a:lnTo>
                  <a:lnTo>
                    <a:pt x="169" y="169"/>
                  </a:lnTo>
                  <a:lnTo>
                    <a:pt x="203" y="236"/>
                  </a:lnTo>
                  <a:lnTo>
                    <a:pt x="136" y="270"/>
                  </a:lnTo>
                  <a:lnTo>
                    <a:pt x="35" y="371"/>
                  </a:lnTo>
                  <a:lnTo>
                    <a:pt x="1" y="472"/>
                  </a:lnTo>
                  <a:lnTo>
                    <a:pt x="1" y="573"/>
                  </a:lnTo>
                  <a:lnTo>
                    <a:pt x="35" y="674"/>
                  </a:lnTo>
                  <a:lnTo>
                    <a:pt x="136" y="741"/>
                  </a:lnTo>
                  <a:lnTo>
                    <a:pt x="270" y="741"/>
                  </a:lnTo>
                  <a:lnTo>
                    <a:pt x="371" y="707"/>
                  </a:lnTo>
                  <a:lnTo>
                    <a:pt x="472" y="674"/>
                  </a:lnTo>
                  <a:lnTo>
                    <a:pt x="573" y="539"/>
                  </a:lnTo>
                  <a:lnTo>
                    <a:pt x="607" y="404"/>
                  </a:lnTo>
                  <a:lnTo>
                    <a:pt x="641" y="270"/>
                  </a:lnTo>
                  <a:lnTo>
                    <a:pt x="607" y="135"/>
                  </a:lnTo>
                  <a:lnTo>
                    <a:pt x="573"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6" name="Google Shape;426;p3"/>
            <p:cNvSpPr/>
            <p:nvPr/>
          </p:nvSpPr>
          <p:spPr>
            <a:xfrm>
              <a:off x="1973198" y="3258539"/>
              <a:ext cx="2344821" cy="1882915"/>
            </a:xfrm>
            <a:custGeom>
              <a:avLst/>
              <a:gdLst/>
              <a:ahLst/>
              <a:cxnLst/>
              <a:rect l="l" t="t" r="r" b="b"/>
              <a:pathLst>
                <a:path w="47170" h="37878" extrusionOk="0">
                  <a:moveTo>
                    <a:pt x="5960" y="26161"/>
                  </a:moveTo>
                  <a:lnTo>
                    <a:pt x="5960" y="28955"/>
                  </a:lnTo>
                  <a:lnTo>
                    <a:pt x="5690" y="29056"/>
                  </a:lnTo>
                  <a:lnTo>
                    <a:pt x="5488" y="29157"/>
                  </a:lnTo>
                  <a:lnTo>
                    <a:pt x="5286" y="29326"/>
                  </a:lnTo>
                  <a:lnTo>
                    <a:pt x="5118" y="29494"/>
                  </a:lnTo>
                  <a:lnTo>
                    <a:pt x="4950" y="29696"/>
                  </a:lnTo>
                  <a:lnTo>
                    <a:pt x="4781" y="29932"/>
                  </a:lnTo>
                  <a:lnTo>
                    <a:pt x="4680" y="30167"/>
                  </a:lnTo>
                  <a:lnTo>
                    <a:pt x="4546" y="30437"/>
                  </a:lnTo>
                  <a:lnTo>
                    <a:pt x="4377" y="30942"/>
                  </a:lnTo>
                  <a:lnTo>
                    <a:pt x="4243" y="31480"/>
                  </a:lnTo>
                  <a:lnTo>
                    <a:pt x="4175" y="32019"/>
                  </a:lnTo>
                  <a:lnTo>
                    <a:pt x="4142" y="32490"/>
                  </a:lnTo>
                  <a:lnTo>
                    <a:pt x="4108" y="32894"/>
                  </a:lnTo>
                  <a:lnTo>
                    <a:pt x="4108" y="33298"/>
                  </a:lnTo>
                  <a:lnTo>
                    <a:pt x="4175" y="33702"/>
                  </a:lnTo>
                  <a:lnTo>
                    <a:pt x="4209" y="34106"/>
                  </a:lnTo>
                  <a:lnTo>
                    <a:pt x="4209" y="34106"/>
                  </a:lnTo>
                  <a:lnTo>
                    <a:pt x="3906" y="33871"/>
                  </a:lnTo>
                  <a:lnTo>
                    <a:pt x="3603" y="33601"/>
                  </a:lnTo>
                  <a:lnTo>
                    <a:pt x="3333" y="33332"/>
                  </a:lnTo>
                  <a:lnTo>
                    <a:pt x="3131" y="33063"/>
                  </a:lnTo>
                  <a:lnTo>
                    <a:pt x="2963" y="32760"/>
                  </a:lnTo>
                  <a:lnTo>
                    <a:pt x="2795" y="32457"/>
                  </a:lnTo>
                  <a:lnTo>
                    <a:pt x="2660" y="32120"/>
                  </a:lnTo>
                  <a:lnTo>
                    <a:pt x="2559" y="31783"/>
                  </a:lnTo>
                  <a:lnTo>
                    <a:pt x="2492" y="31413"/>
                  </a:lnTo>
                  <a:lnTo>
                    <a:pt x="2424" y="31076"/>
                  </a:lnTo>
                  <a:lnTo>
                    <a:pt x="2391" y="30706"/>
                  </a:lnTo>
                  <a:lnTo>
                    <a:pt x="2391" y="30369"/>
                  </a:lnTo>
                  <a:lnTo>
                    <a:pt x="2424" y="29965"/>
                  </a:lnTo>
                  <a:lnTo>
                    <a:pt x="2458" y="29595"/>
                  </a:lnTo>
                  <a:lnTo>
                    <a:pt x="2559" y="29225"/>
                  </a:lnTo>
                  <a:lnTo>
                    <a:pt x="2660" y="28854"/>
                  </a:lnTo>
                  <a:lnTo>
                    <a:pt x="2795" y="28484"/>
                  </a:lnTo>
                  <a:lnTo>
                    <a:pt x="2997" y="28147"/>
                  </a:lnTo>
                  <a:lnTo>
                    <a:pt x="3199" y="27811"/>
                  </a:lnTo>
                  <a:lnTo>
                    <a:pt x="3434" y="27508"/>
                  </a:lnTo>
                  <a:lnTo>
                    <a:pt x="3704" y="27238"/>
                  </a:lnTo>
                  <a:lnTo>
                    <a:pt x="3973" y="27002"/>
                  </a:lnTo>
                  <a:lnTo>
                    <a:pt x="4276" y="26800"/>
                  </a:lnTo>
                  <a:lnTo>
                    <a:pt x="4579" y="26632"/>
                  </a:lnTo>
                  <a:lnTo>
                    <a:pt x="4916" y="26497"/>
                  </a:lnTo>
                  <a:lnTo>
                    <a:pt x="5253" y="26363"/>
                  </a:lnTo>
                  <a:lnTo>
                    <a:pt x="5960" y="26161"/>
                  </a:lnTo>
                  <a:close/>
                  <a:moveTo>
                    <a:pt x="5960" y="29157"/>
                  </a:moveTo>
                  <a:lnTo>
                    <a:pt x="5993" y="32356"/>
                  </a:lnTo>
                  <a:lnTo>
                    <a:pt x="6027" y="33904"/>
                  </a:lnTo>
                  <a:lnTo>
                    <a:pt x="5859" y="34106"/>
                  </a:lnTo>
                  <a:lnTo>
                    <a:pt x="5724" y="34241"/>
                  </a:lnTo>
                  <a:lnTo>
                    <a:pt x="5556" y="34342"/>
                  </a:lnTo>
                  <a:lnTo>
                    <a:pt x="5387" y="34409"/>
                  </a:lnTo>
                  <a:lnTo>
                    <a:pt x="5017" y="34409"/>
                  </a:lnTo>
                  <a:lnTo>
                    <a:pt x="4815" y="34376"/>
                  </a:lnTo>
                  <a:lnTo>
                    <a:pt x="4647" y="34308"/>
                  </a:lnTo>
                  <a:lnTo>
                    <a:pt x="4546" y="33904"/>
                  </a:lnTo>
                  <a:lnTo>
                    <a:pt x="4478" y="33534"/>
                  </a:lnTo>
                  <a:lnTo>
                    <a:pt x="4445" y="33130"/>
                  </a:lnTo>
                  <a:lnTo>
                    <a:pt x="4445" y="32726"/>
                  </a:lnTo>
                  <a:lnTo>
                    <a:pt x="4478" y="32221"/>
                  </a:lnTo>
                  <a:lnTo>
                    <a:pt x="4512" y="31716"/>
                  </a:lnTo>
                  <a:lnTo>
                    <a:pt x="4647" y="31211"/>
                  </a:lnTo>
                  <a:lnTo>
                    <a:pt x="4781" y="30740"/>
                  </a:lnTo>
                  <a:lnTo>
                    <a:pt x="5017" y="30302"/>
                  </a:lnTo>
                  <a:lnTo>
                    <a:pt x="5253" y="29864"/>
                  </a:lnTo>
                  <a:lnTo>
                    <a:pt x="5589" y="29494"/>
                  </a:lnTo>
                  <a:lnTo>
                    <a:pt x="5960" y="29157"/>
                  </a:lnTo>
                  <a:close/>
                  <a:moveTo>
                    <a:pt x="6027" y="34342"/>
                  </a:moveTo>
                  <a:lnTo>
                    <a:pt x="6027" y="35352"/>
                  </a:lnTo>
                  <a:lnTo>
                    <a:pt x="6061" y="36396"/>
                  </a:lnTo>
                  <a:lnTo>
                    <a:pt x="5892" y="36396"/>
                  </a:lnTo>
                  <a:lnTo>
                    <a:pt x="5791" y="36329"/>
                  </a:lnTo>
                  <a:lnTo>
                    <a:pt x="5556" y="36127"/>
                  </a:lnTo>
                  <a:lnTo>
                    <a:pt x="5320" y="35857"/>
                  </a:lnTo>
                  <a:lnTo>
                    <a:pt x="5185" y="35723"/>
                  </a:lnTo>
                  <a:lnTo>
                    <a:pt x="5051" y="35487"/>
                  </a:lnTo>
                  <a:lnTo>
                    <a:pt x="4950" y="35251"/>
                  </a:lnTo>
                  <a:lnTo>
                    <a:pt x="4781" y="34746"/>
                  </a:lnTo>
                  <a:lnTo>
                    <a:pt x="4714" y="34611"/>
                  </a:lnTo>
                  <a:lnTo>
                    <a:pt x="4714" y="34611"/>
                  </a:lnTo>
                  <a:lnTo>
                    <a:pt x="5084" y="34679"/>
                  </a:lnTo>
                  <a:lnTo>
                    <a:pt x="5421" y="34645"/>
                  </a:lnTo>
                  <a:lnTo>
                    <a:pt x="5556" y="34611"/>
                  </a:lnTo>
                  <a:lnTo>
                    <a:pt x="5724" y="34544"/>
                  </a:lnTo>
                  <a:lnTo>
                    <a:pt x="5859" y="34443"/>
                  </a:lnTo>
                  <a:lnTo>
                    <a:pt x="6027" y="34342"/>
                  </a:lnTo>
                  <a:close/>
                  <a:moveTo>
                    <a:pt x="34" y="1"/>
                  </a:moveTo>
                  <a:lnTo>
                    <a:pt x="0" y="34"/>
                  </a:lnTo>
                  <a:lnTo>
                    <a:pt x="0" y="102"/>
                  </a:lnTo>
                  <a:lnTo>
                    <a:pt x="303" y="1112"/>
                  </a:lnTo>
                  <a:lnTo>
                    <a:pt x="640" y="2122"/>
                  </a:lnTo>
                  <a:lnTo>
                    <a:pt x="1347" y="4142"/>
                  </a:lnTo>
                  <a:lnTo>
                    <a:pt x="2761" y="8317"/>
                  </a:lnTo>
                  <a:lnTo>
                    <a:pt x="3502" y="10337"/>
                  </a:lnTo>
                  <a:lnTo>
                    <a:pt x="4276" y="12323"/>
                  </a:lnTo>
                  <a:lnTo>
                    <a:pt x="5118" y="14310"/>
                  </a:lnTo>
                  <a:lnTo>
                    <a:pt x="5993" y="16262"/>
                  </a:lnTo>
                  <a:lnTo>
                    <a:pt x="6027" y="16296"/>
                  </a:lnTo>
                  <a:lnTo>
                    <a:pt x="5993" y="16363"/>
                  </a:lnTo>
                  <a:lnTo>
                    <a:pt x="6027" y="16397"/>
                  </a:lnTo>
                  <a:lnTo>
                    <a:pt x="6027" y="16431"/>
                  </a:lnTo>
                  <a:lnTo>
                    <a:pt x="6094" y="16464"/>
                  </a:lnTo>
                  <a:lnTo>
                    <a:pt x="6498" y="16464"/>
                  </a:lnTo>
                  <a:lnTo>
                    <a:pt x="6397" y="16565"/>
                  </a:lnTo>
                  <a:lnTo>
                    <a:pt x="6296" y="16700"/>
                  </a:lnTo>
                  <a:lnTo>
                    <a:pt x="6162" y="17037"/>
                  </a:lnTo>
                  <a:lnTo>
                    <a:pt x="6094" y="17340"/>
                  </a:lnTo>
                  <a:lnTo>
                    <a:pt x="6061" y="17643"/>
                  </a:lnTo>
                  <a:lnTo>
                    <a:pt x="6027" y="18316"/>
                  </a:lnTo>
                  <a:lnTo>
                    <a:pt x="6027" y="18956"/>
                  </a:lnTo>
                  <a:lnTo>
                    <a:pt x="6027" y="19562"/>
                  </a:lnTo>
                  <a:lnTo>
                    <a:pt x="5960" y="22760"/>
                  </a:lnTo>
                  <a:lnTo>
                    <a:pt x="5960" y="25959"/>
                  </a:lnTo>
                  <a:lnTo>
                    <a:pt x="5960" y="26060"/>
                  </a:lnTo>
                  <a:lnTo>
                    <a:pt x="5556" y="26060"/>
                  </a:lnTo>
                  <a:lnTo>
                    <a:pt x="5152" y="26127"/>
                  </a:lnTo>
                  <a:lnTo>
                    <a:pt x="4748" y="26262"/>
                  </a:lnTo>
                  <a:lnTo>
                    <a:pt x="4344" y="26430"/>
                  </a:lnTo>
                  <a:lnTo>
                    <a:pt x="3973" y="26632"/>
                  </a:lnTo>
                  <a:lnTo>
                    <a:pt x="3636" y="26901"/>
                  </a:lnTo>
                  <a:lnTo>
                    <a:pt x="3333" y="27171"/>
                  </a:lnTo>
                  <a:lnTo>
                    <a:pt x="3064" y="27474"/>
                  </a:lnTo>
                  <a:lnTo>
                    <a:pt x="2795" y="27912"/>
                  </a:lnTo>
                  <a:lnTo>
                    <a:pt x="2559" y="28349"/>
                  </a:lnTo>
                  <a:lnTo>
                    <a:pt x="2391" y="28787"/>
                  </a:lnTo>
                  <a:lnTo>
                    <a:pt x="2222" y="29258"/>
                  </a:lnTo>
                  <a:lnTo>
                    <a:pt x="2155" y="29730"/>
                  </a:lnTo>
                  <a:lnTo>
                    <a:pt x="2088" y="30235"/>
                  </a:lnTo>
                  <a:lnTo>
                    <a:pt x="2088" y="30706"/>
                  </a:lnTo>
                  <a:lnTo>
                    <a:pt x="2121" y="31211"/>
                  </a:lnTo>
                  <a:lnTo>
                    <a:pt x="2222" y="31649"/>
                  </a:lnTo>
                  <a:lnTo>
                    <a:pt x="2323" y="32053"/>
                  </a:lnTo>
                  <a:lnTo>
                    <a:pt x="2458" y="32457"/>
                  </a:lnTo>
                  <a:lnTo>
                    <a:pt x="2660" y="32861"/>
                  </a:lnTo>
                  <a:lnTo>
                    <a:pt x="2862" y="33231"/>
                  </a:lnTo>
                  <a:lnTo>
                    <a:pt x="3131" y="33601"/>
                  </a:lnTo>
                  <a:lnTo>
                    <a:pt x="3434" y="33904"/>
                  </a:lnTo>
                  <a:lnTo>
                    <a:pt x="3771" y="34174"/>
                  </a:lnTo>
                  <a:lnTo>
                    <a:pt x="4041" y="34342"/>
                  </a:lnTo>
                  <a:lnTo>
                    <a:pt x="4310" y="34477"/>
                  </a:lnTo>
                  <a:lnTo>
                    <a:pt x="4411" y="34813"/>
                  </a:lnTo>
                  <a:lnTo>
                    <a:pt x="4546" y="35150"/>
                  </a:lnTo>
                  <a:lnTo>
                    <a:pt x="4714" y="35487"/>
                  </a:lnTo>
                  <a:lnTo>
                    <a:pt x="4882" y="35790"/>
                  </a:lnTo>
                  <a:lnTo>
                    <a:pt x="5084" y="36059"/>
                  </a:lnTo>
                  <a:lnTo>
                    <a:pt x="5320" y="36329"/>
                  </a:lnTo>
                  <a:lnTo>
                    <a:pt x="5589" y="36531"/>
                  </a:lnTo>
                  <a:lnTo>
                    <a:pt x="5859" y="36733"/>
                  </a:lnTo>
                  <a:lnTo>
                    <a:pt x="5993" y="36766"/>
                  </a:lnTo>
                  <a:lnTo>
                    <a:pt x="6061" y="36699"/>
                  </a:lnTo>
                  <a:lnTo>
                    <a:pt x="6128" y="37305"/>
                  </a:lnTo>
                  <a:lnTo>
                    <a:pt x="6195" y="37877"/>
                  </a:lnTo>
                  <a:lnTo>
                    <a:pt x="6431" y="37877"/>
                  </a:lnTo>
                  <a:lnTo>
                    <a:pt x="6330" y="36935"/>
                  </a:lnTo>
                  <a:lnTo>
                    <a:pt x="6296" y="35958"/>
                  </a:lnTo>
                  <a:lnTo>
                    <a:pt x="6263" y="34982"/>
                  </a:lnTo>
                  <a:lnTo>
                    <a:pt x="6263" y="34039"/>
                  </a:lnTo>
                  <a:lnTo>
                    <a:pt x="6296" y="33938"/>
                  </a:lnTo>
                  <a:lnTo>
                    <a:pt x="6263" y="33871"/>
                  </a:lnTo>
                  <a:lnTo>
                    <a:pt x="6263" y="32894"/>
                  </a:lnTo>
                  <a:lnTo>
                    <a:pt x="6195" y="30100"/>
                  </a:lnTo>
                  <a:lnTo>
                    <a:pt x="6195" y="27306"/>
                  </a:lnTo>
                  <a:lnTo>
                    <a:pt x="6195" y="24511"/>
                  </a:lnTo>
                  <a:lnTo>
                    <a:pt x="6195" y="21717"/>
                  </a:lnTo>
                  <a:lnTo>
                    <a:pt x="6263" y="19057"/>
                  </a:lnTo>
                  <a:lnTo>
                    <a:pt x="6229" y="18417"/>
                  </a:lnTo>
                  <a:lnTo>
                    <a:pt x="6229" y="18047"/>
                  </a:lnTo>
                  <a:lnTo>
                    <a:pt x="6229" y="17643"/>
                  </a:lnTo>
                  <a:lnTo>
                    <a:pt x="6296" y="17272"/>
                  </a:lnTo>
                  <a:lnTo>
                    <a:pt x="6397" y="16936"/>
                  </a:lnTo>
                  <a:lnTo>
                    <a:pt x="6465" y="16801"/>
                  </a:lnTo>
                  <a:lnTo>
                    <a:pt x="6532" y="16666"/>
                  </a:lnTo>
                  <a:lnTo>
                    <a:pt x="6667" y="16565"/>
                  </a:lnTo>
                  <a:lnTo>
                    <a:pt x="6768" y="16464"/>
                  </a:lnTo>
                  <a:lnTo>
                    <a:pt x="8013" y="16431"/>
                  </a:lnTo>
                  <a:lnTo>
                    <a:pt x="9225" y="16431"/>
                  </a:lnTo>
                  <a:lnTo>
                    <a:pt x="10471" y="16363"/>
                  </a:lnTo>
                  <a:lnTo>
                    <a:pt x="11683" y="16262"/>
                  </a:lnTo>
                  <a:lnTo>
                    <a:pt x="11683" y="16397"/>
                  </a:lnTo>
                  <a:lnTo>
                    <a:pt x="11683" y="16532"/>
                  </a:lnTo>
                  <a:lnTo>
                    <a:pt x="11683" y="16801"/>
                  </a:lnTo>
                  <a:lnTo>
                    <a:pt x="11750" y="17407"/>
                  </a:lnTo>
                  <a:lnTo>
                    <a:pt x="11851" y="18013"/>
                  </a:lnTo>
                  <a:lnTo>
                    <a:pt x="11885" y="18080"/>
                  </a:lnTo>
                  <a:lnTo>
                    <a:pt x="11952" y="18080"/>
                  </a:lnTo>
                  <a:lnTo>
                    <a:pt x="11986" y="18114"/>
                  </a:lnTo>
                  <a:lnTo>
                    <a:pt x="13030" y="18181"/>
                  </a:lnTo>
                  <a:lnTo>
                    <a:pt x="14107" y="18181"/>
                  </a:lnTo>
                  <a:lnTo>
                    <a:pt x="16195" y="18148"/>
                  </a:lnTo>
                  <a:lnTo>
                    <a:pt x="20706" y="18148"/>
                  </a:lnTo>
                  <a:lnTo>
                    <a:pt x="29393" y="18181"/>
                  </a:lnTo>
                  <a:lnTo>
                    <a:pt x="47001" y="18181"/>
                  </a:lnTo>
                  <a:lnTo>
                    <a:pt x="47035" y="18148"/>
                  </a:lnTo>
                  <a:lnTo>
                    <a:pt x="47102" y="18114"/>
                  </a:lnTo>
                  <a:lnTo>
                    <a:pt x="47136" y="18047"/>
                  </a:lnTo>
                  <a:lnTo>
                    <a:pt x="47136" y="17979"/>
                  </a:lnTo>
                  <a:lnTo>
                    <a:pt x="47136" y="17946"/>
                  </a:lnTo>
                  <a:lnTo>
                    <a:pt x="47068" y="17912"/>
                  </a:lnTo>
                  <a:lnTo>
                    <a:pt x="47068" y="17744"/>
                  </a:lnTo>
                  <a:lnTo>
                    <a:pt x="47068" y="17542"/>
                  </a:lnTo>
                  <a:lnTo>
                    <a:pt x="47102" y="17542"/>
                  </a:lnTo>
                  <a:lnTo>
                    <a:pt x="47136" y="17508"/>
                  </a:lnTo>
                  <a:lnTo>
                    <a:pt x="47169" y="17407"/>
                  </a:lnTo>
                  <a:lnTo>
                    <a:pt x="47136" y="17306"/>
                  </a:lnTo>
                  <a:lnTo>
                    <a:pt x="47102" y="17272"/>
                  </a:lnTo>
                  <a:lnTo>
                    <a:pt x="47035" y="17272"/>
                  </a:lnTo>
                  <a:lnTo>
                    <a:pt x="47035" y="16902"/>
                  </a:lnTo>
                  <a:lnTo>
                    <a:pt x="47035" y="16565"/>
                  </a:lnTo>
                  <a:lnTo>
                    <a:pt x="47001" y="16363"/>
                  </a:lnTo>
                  <a:lnTo>
                    <a:pt x="46900" y="16229"/>
                  </a:lnTo>
                  <a:lnTo>
                    <a:pt x="46833" y="16330"/>
                  </a:lnTo>
                  <a:lnTo>
                    <a:pt x="46799" y="16464"/>
                  </a:lnTo>
                  <a:lnTo>
                    <a:pt x="46799" y="16767"/>
                  </a:lnTo>
                  <a:lnTo>
                    <a:pt x="46833" y="17340"/>
                  </a:lnTo>
                  <a:lnTo>
                    <a:pt x="38079" y="17474"/>
                  </a:lnTo>
                  <a:lnTo>
                    <a:pt x="33702" y="17508"/>
                  </a:lnTo>
                  <a:lnTo>
                    <a:pt x="29325" y="17542"/>
                  </a:lnTo>
                  <a:lnTo>
                    <a:pt x="24881" y="17542"/>
                  </a:lnTo>
                  <a:lnTo>
                    <a:pt x="20437" y="17508"/>
                  </a:lnTo>
                  <a:lnTo>
                    <a:pt x="16296" y="17441"/>
                  </a:lnTo>
                  <a:lnTo>
                    <a:pt x="14141" y="17407"/>
                  </a:lnTo>
                  <a:lnTo>
                    <a:pt x="13064" y="17373"/>
                  </a:lnTo>
                  <a:lnTo>
                    <a:pt x="12525" y="17373"/>
                  </a:lnTo>
                  <a:lnTo>
                    <a:pt x="12256" y="17407"/>
                  </a:lnTo>
                  <a:lnTo>
                    <a:pt x="11986" y="17474"/>
                  </a:lnTo>
                  <a:lnTo>
                    <a:pt x="11986" y="17508"/>
                  </a:lnTo>
                  <a:lnTo>
                    <a:pt x="12222" y="17542"/>
                  </a:lnTo>
                  <a:lnTo>
                    <a:pt x="12458" y="17609"/>
                  </a:lnTo>
                  <a:lnTo>
                    <a:pt x="12929" y="17643"/>
                  </a:lnTo>
                  <a:lnTo>
                    <a:pt x="13872" y="17643"/>
                  </a:lnTo>
                  <a:lnTo>
                    <a:pt x="16026" y="17676"/>
                  </a:lnTo>
                  <a:lnTo>
                    <a:pt x="20437" y="17744"/>
                  </a:lnTo>
                  <a:lnTo>
                    <a:pt x="24881" y="17777"/>
                  </a:lnTo>
                  <a:lnTo>
                    <a:pt x="29325" y="17811"/>
                  </a:lnTo>
                  <a:lnTo>
                    <a:pt x="33702" y="17777"/>
                  </a:lnTo>
                  <a:lnTo>
                    <a:pt x="38079" y="17710"/>
                  </a:lnTo>
                  <a:lnTo>
                    <a:pt x="46833" y="17575"/>
                  </a:lnTo>
                  <a:lnTo>
                    <a:pt x="46833" y="17777"/>
                  </a:lnTo>
                  <a:lnTo>
                    <a:pt x="46833" y="17946"/>
                  </a:lnTo>
                  <a:lnTo>
                    <a:pt x="38113" y="17979"/>
                  </a:lnTo>
                  <a:lnTo>
                    <a:pt x="29393" y="17979"/>
                  </a:lnTo>
                  <a:lnTo>
                    <a:pt x="20706" y="17946"/>
                  </a:lnTo>
                  <a:lnTo>
                    <a:pt x="16464" y="17946"/>
                  </a:lnTo>
                  <a:lnTo>
                    <a:pt x="14276" y="17912"/>
                  </a:lnTo>
                  <a:lnTo>
                    <a:pt x="13165" y="17946"/>
                  </a:lnTo>
                  <a:lnTo>
                    <a:pt x="12087" y="17979"/>
                  </a:lnTo>
                  <a:lnTo>
                    <a:pt x="11986" y="17508"/>
                  </a:lnTo>
                  <a:lnTo>
                    <a:pt x="11919" y="17070"/>
                  </a:lnTo>
                  <a:lnTo>
                    <a:pt x="11885" y="16666"/>
                  </a:lnTo>
                  <a:lnTo>
                    <a:pt x="11885" y="16363"/>
                  </a:lnTo>
                  <a:lnTo>
                    <a:pt x="11885" y="16296"/>
                  </a:lnTo>
                  <a:lnTo>
                    <a:pt x="11851" y="16229"/>
                  </a:lnTo>
                  <a:lnTo>
                    <a:pt x="11885" y="16195"/>
                  </a:lnTo>
                  <a:lnTo>
                    <a:pt x="11885" y="16161"/>
                  </a:lnTo>
                  <a:lnTo>
                    <a:pt x="11851" y="16128"/>
                  </a:lnTo>
                  <a:lnTo>
                    <a:pt x="11818" y="16060"/>
                  </a:lnTo>
                  <a:lnTo>
                    <a:pt x="11750" y="16027"/>
                  </a:lnTo>
                  <a:lnTo>
                    <a:pt x="10370" y="16027"/>
                  </a:lnTo>
                  <a:lnTo>
                    <a:pt x="8990" y="16094"/>
                  </a:lnTo>
                  <a:lnTo>
                    <a:pt x="7576" y="16161"/>
                  </a:lnTo>
                  <a:lnTo>
                    <a:pt x="6229" y="16262"/>
                  </a:lnTo>
                  <a:lnTo>
                    <a:pt x="6229" y="16195"/>
                  </a:lnTo>
                  <a:lnTo>
                    <a:pt x="6229" y="16128"/>
                  </a:lnTo>
                  <a:lnTo>
                    <a:pt x="5320" y="14141"/>
                  </a:lnTo>
                  <a:lnTo>
                    <a:pt x="4512" y="12088"/>
                  </a:lnTo>
                  <a:lnTo>
                    <a:pt x="3704" y="10067"/>
                  </a:lnTo>
                  <a:lnTo>
                    <a:pt x="2929" y="7980"/>
                  </a:lnTo>
                  <a:lnTo>
                    <a:pt x="1549" y="4075"/>
                  </a:lnTo>
                  <a:lnTo>
                    <a:pt x="876" y="2054"/>
                  </a:lnTo>
                  <a:lnTo>
                    <a:pt x="505" y="1044"/>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7" name="Google Shape;427;p3"/>
            <p:cNvSpPr/>
            <p:nvPr/>
          </p:nvSpPr>
          <p:spPr>
            <a:xfrm>
              <a:off x="2021714" y="4870287"/>
              <a:ext cx="13471" cy="18442"/>
            </a:xfrm>
            <a:custGeom>
              <a:avLst/>
              <a:gdLst/>
              <a:ahLst/>
              <a:cxnLst/>
              <a:rect l="l" t="t" r="r" b="b"/>
              <a:pathLst>
                <a:path w="271" h="371" extrusionOk="0">
                  <a:moveTo>
                    <a:pt x="1" y="0"/>
                  </a:moveTo>
                  <a:lnTo>
                    <a:pt x="1" y="67"/>
                  </a:lnTo>
                  <a:lnTo>
                    <a:pt x="34" y="303"/>
                  </a:lnTo>
                  <a:lnTo>
                    <a:pt x="34" y="337"/>
                  </a:lnTo>
                  <a:lnTo>
                    <a:pt x="68" y="370"/>
                  </a:lnTo>
                  <a:lnTo>
                    <a:pt x="169" y="370"/>
                  </a:lnTo>
                  <a:lnTo>
                    <a:pt x="236" y="303"/>
                  </a:lnTo>
                  <a:lnTo>
                    <a:pt x="270" y="269"/>
                  </a:lnTo>
                  <a:lnTo>
                    <a:pt x="236" y="236"/>
                  </a:lnTo>
                  <a:lnTo>
                    <a:pt x="169"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8" name="Google Shape;428;p3"/>
            <p:cNvSpPr/>
            <p:nvPr/>
          </p:nvSpPr>
          <p:spPr>
            <a:xfrm>
              <a:off x="1112916" y="4369856"/>
              <a:ext cx="286280" cy="771599"/>
            </a:xfrm>
            <a:custGeom>
              <a:avLst/>
              <a:gdLst/>
              <a:ahLst/>
              <a:cxnLst/>
              <a:rect l="l" t="t" r="r" b="b"/>
              <a:pathLst>
                <a:path w="5759" h="15522" extrusionOk="0">
                  <a:moveTo>
                    <a:pt x="1651" y="202"/>
                  </a:moveTo>
                  <a:lnTo>
                    <a:pt x="1853" y="236"/>
                  </a:lnTo>
                  <a:lnTo>
                    <a:pt x="2021" y="270"/>
                  </a:lnTo>
                  <a:lnTo>
                    <a:pt x="2189" y="371"/>
                  </a:lnTo>
                  <a:lnTo>
                    <a:pt x="2324" y="505"/>
                  </a:lnTo>
                  <a:lnTo>
                    <a:pt x="2459" y="674"/>
                  </a:lnTo>
                  <a:lnTo>
                    <a:pt x="2560" y="842"/>
                  </a:lnTo>
                  <a:lnTo>
                    <a:pt x="2425" y="909"/>
                  </a:lnTo>
                  <a:lnTo>
                    <a:pt x="2290" y="1010"/>
                  </a:lnTo>
                  <a:lnTo>
                    <a:pt x="2223" y="1145"/>
                  </a:lnTo>
                  <a:lnTo>
                    <a:pt x="2189" y="1313"/>
                  </a:lnTo>
                  <a:lnTo>
                    <a:pt x="2156" y="1448"/>
                  </a:lnTo>
                  <a:lnTo>
                    <a:pt x="2189" y="1583"/>
                  </a:lnTo>
                  <a:lnTo>
                    <a:pt x="2223" y="1684"/>
                  </a:lnTo>
                  <a:lnTo>
                    <a:pt x="2324" y="1785"/>
                  </a:lnTo>
                  <a:lnTo>
                    <a:pt x="2425" y="1818"/>
                  </a:lnTo>
                  <a:lnTo>
                    <a:pt x="2593" y="1818"/>
                  </a:lnTo>
                  <a:lnTo>
                    <a:pt x="2661" y="1785"/>
                  </a:lnTo>
                  <a:lnTo>
                    <a:pt x="2694" y="1717"/>
                  </a:lnTo>
                  <a:lnTo>
                    <a:pt x="2694" y="1650"/>
                  </a:lnTo>
                  <a:lnTo>
                    <a:pt x="2728" y="1650"/>
                  </a:lnTo>
                  <a:lnTo>
                    <a:pt x="2728" y="1751"/>
                  </a:lnTo>
                  <a:lnTo>
                    <a:pt x="2694" y="1953"/>
                  </a:lnTo>
                  <a:lnTo>
                    <a:pt x="2627" y="2121"/>
                  </a:lnTo>
                  <a:lnTo>
                    <a:pt x="2526" y="2256"/>
                  </a:lnTo>
                  <a:lnTo>
                    <a:pt x="2391" y="2357"/>
                  </a:lnTo>
                  <a:lnTo>
                    <a:pt x="2257" y="2424"/>
                  </a:lnTo>
                  <a:lnTo>
                    <a:pt x="2055" y="2492"/>
                  </a:lnTo>
                  <a:lnTo>
                    <a:pt x="1853" y="2458"/>
                  </a:lnTo>
                  <a:lnTo>
                    <a:pt x="1819" y="2492"/>
                  </a:lnTo>
                  <a:lnTo>
                    <a:pt x="1785" y="2492"/>
                  </a:lnTo>
                  <a:lnTo>
                    <a:pt x="1785" y="2559"/>
                  </a:lnTo>
                  <a:lnTo>
                    <a:pt x="1785" y="2593"/>
                  </a:lnTo>
                  <a:lnTo>
                    <a:pt x="1853" y="3030"/>
                  </a:lnTo>
                  <a:lnTo>
                    <a:pt x="1920" y="3434"/>
                  </a:lnTo>
                  <a:lnTo>
                    <a:pt x="2122" y="4276"/>
                  </a:lnTo>
                  <a:lnTo>
                    <a:pt x="2257" y="4815"/>
                  </a:lnTo>
                  <a:lnTo>
                    <a:pt x="2290" y="5387"/>
                  </a:lnTo>
                  <a:lnTo>
                    <a:pt x="2290" y="5623"/>
                  </a:lnTo>
                  <a:lnTo>
                    <a:pt x="2257" y="5926"/>
                  </a:lnTo>
                  <a:lnTo>
                    <a:pt x="2223" y="6027"/>
                  </a:lnTo>
                  <a:lnTo>
                    <a:pt x="2156" y="6128"/>
                  </a:lnTo>
                  <a:lnTo>
                    <a:pt x="2088" y="6162"/>
                  </a:lnTo>
                  <a:lnTo>
                    <a:pt x="1987" y="6128"/>
                  </a:lnTo>
                  <a:lnTo>
                    <a:pt x="1853" y="5993"/>
                  </a:lnTo>
                  <a:lnTo>
                    <a:pt x="1752" y="5825"/>
                  </a:lnTo>
                  <a:lnTo>
                    <a:pt x="1550" y="5455"/>
                  </a:lnTo>
                  <a:lnTo>
                    <a:pt x="1381" y="5051"/>
                  </a:lnTo>
                  <a:lnTo>
                    <a:pt x="1280" y="4613"/>
                  </a:lnTo>
                  <a:lnTo>
                    <a:pt x="1213" y="4141"/>
                  </a:lnTo>
                  <a:lnTo>
                    <a:pt x="1179" y="3704"/>
                  </a:lnTo>
                  <a:lnTo>
                    <a:pt x="1146" y="2896"/>
                  </a:lnTo>
                  <a:lnTo>
                    <a:pt x="1146" y="2828"/>
                  </a:lnTo>
                  <a:lnTo>
                    <a:pt x="1146" y="2761"/>
                  </a:lnTo>
                  <a:lnTo>
                    <a:pt x="1112" y="2727"/>
                  </a:lnTo>
                  <a:lnTo>
                    <a:pt x="1045" y="2694"/>
                  </a:lnTo>
                  <a:lnTo>
                    <a:pt x="809" y="2660"/>
                  </a:lnTo>
                  <a:lnTo>
                    <a:pt x="641" y="2593"/>
                  </a:lnTo>
                  <a:lnTo>
                    <a:pt x="472" y="2492"/>
                  </a:lnTo>
                  <a:lnTo>
                    <a:pt x="371" y="2357"/>
                  </a:lnTo>
                  <a:lnTo>
                    <a:pt x="304" y="2189"/>
                  </a:lnTo>
                  <a:lnTo>
                    <a:pt x="270" y="1987"/>
                  </a:lnTo>
                  <a:lnTo>
                    <a:pt x="237" y="1785"/>
                  </a:lnTo>
                  <a:lnTo>
                    <a:pt x="270" y="1583"/>
                  </a:lnTo>
                  <a:lnTo>
                    <a:pt x="304" y="1381"/>
                  </a:lnTo>
                  <a:lnTo>
                    <a:pt x="371" y="1179"/>
                  </a:lnTo>
                  <a:lnTo>
                    <a:pt x="472" y="977"/>
                  </a:lnTo>
                  <a:lnTo>
                    <a:pt x="573" y="775"/>
                  </a:lnTo>
                  <a:lnTo>
                    <a:pt x="708" y="606"/>
                  </a:lnTo>
                  <a:lnTo>
                    <a:pt x="843" y="472"/>
                  </a:lnTo>
                  <a:lnTo>
                    <a:pt x="1011" y="371"/>
                  </a:lnTo>
                  <a:lnTo>
                    <a:pt x="1179" y="270"/>
                  </a:lnTo>
                  <a:lnTo>
                    <a:pt x="1415" y="202"/>
                  </a:lnTo>
                  <a:close/>
                  <a:moveTo>
                    <a:pt x="1314" y="0"/>
                  </a:moveTo>
                  <a:lnTo>
                    <a:pt x="1045" y="68"/>
                  </a:lnTo>
                  <a:lnTo>
                    <a:pt x="843" y="169"/>
                  </a:lnTo>
                  <a:lnTo>
                    <a:pt x="641" y="337"/>
                  </a:lnTo>
                  <a:lnTo>
                    <a:pt x="472" y="505"/>
                  </a:lnTo>
                  <a:lnTo>
                    <a:pt x="304" y="741"/>
                  </a:lnTo>
                  <a:lnTo>
                    <a:pt x="203" y="977"/>
                  </a:lnTo>
                  <a:lnTo>
                    <a:pt x="102" y="1246"/>
                  </a:lnTo>
                  <a:lnTo>
                    <a:pt x="35" y="1515"/>
                  </a:lnTo>
                  <a:lnTo>
                    <a:pt x="1" y="1751"/>
                  </a:lnTo>
                  <a:lnTo>
                    <a:pt x="35" y="2020"/>
                  </a:lnTo>
                  <a:lnTo>
                    <a:pt x="68" y="2256"/>
                  </a:lnTo>
                  <a:lnTo>
                    <a:pt x="169" y="2458"/>
                  </a:lnTo>
                  <a:lnTo>
                    <a:pt x="270" y="2660"/>
                  </a:lnTo>
                  <a:lnTo>
                    <a:pt x="472" y="2795"/>
                  </a:lnTo>
                  <a:lnTo>
                    <a:pt x="674" y="2896"/>
                  </a:lnTo>
                  <a:lnTo>
                    <a:pt x="944" y="2929"/>
                  </a:lnTo>
                  <a:lnTo>
                    <a:pt x="910" y="3367"/>
                  </a:lnTo>
                  <a:lnTo>
                    <a:pt x="944" y="3872"/>
                  </a:lnTo>
                  <a:lnTo>
                    <a:pt x="1011" y="4377"/>
                  </a:lnTo>
                  <a:lnTo>
                    <a:pt x="1112" y="4916"/>
                  </a:lnTo>
                  <a:lnTo>
                    <a:pt x="1280" y="5421"/>
                  </a:lnTo>
                  <a:lnTo>
                    <a:pt x="1482" y="5859"/>
                  </a:lnTo>
                  <a:lnTo>
                    <a:pt x="1617" y="6061"/>
                  </a:lnTo>
                  <a:lnTo>
                    <a:pt x="1785" y="6229"/>
                  </a:lnTo>
                  <a:lnTo>
                    <a:pt x="1920" y="6397"/>
                  </a:lnTo>
                  <a:lnTo>
                    <a:pt x="2122" y="6498"/>
                  </a:lnTo>
                  <a:lnTo>
                    <a:pt x="2156" y="6902"/>
                  </a:lnTo>
                  <a:lnTo>
                    <a:pt x="2223" y="7306"/>
                  </a:lnTo>
                  <a:lnTo>
                    <a:pt x="2324" y="7643"/>
                  </a:lnTo>
                  <a:lnTo>
                    <a:pt x="2492" y="8013"/>
                  </a:lnTo>
                  <a:lnTo>
                    <a:pt x="2661" y="8350"/>
                  </a:lnTo>
                  <a:lnTo>
                    <a:pt x="2863" y="8653"/>
                  </a:lnTo>
                  <a:lnTo>
                    <a:pt x="3334" y="9293"/>
                  </a:lnTo>
                  <a:lnTo>
                    <a:pt x="3839" y="9899"/>
                  </a:lnTo>
                  <a:lnTo>
                    <a:pt x="4344" y="10505"/>
                  </a:lnTo>
                  <a:lnTo>
                    <a:pt x="4816" y="11111"/>
                  </a:lnTo>
                  <a:lnTo>
                    <a:pt x="5018" y="11447"/>
                  </a:lnTo>
                  <a:lnTo>
                    <a:pt x="5220" y="11750"/>
                  </a:lnTo>
                  <a:lnTo>
                    <a:pt x="5321" y="11986"/>
                  </a:lnTo>
                  <a:lnTo>
                    <a:pt x="5422" y="12222"/>
                  </a:lnTo>
                  <a:lnTo>
                    <a:pt x="5455" y="12424"/>
                  </a:lnTo>
                  <a:lnTo>
                    <a:pt x="5455" y="12659"/>
                  </a:lnTo>
                  <a:lnTo>
                    <a:pt x="5455" y="12862"/>
                  </a:lnTo>
                  <a:lnTo>
                    <a:pt x="5422" y="13064"/>
                  </a:lnTo>
                  <a:lnTo>
                    <a:pt x="5321" y="13501"/>
                  </a:lnTo>
                  <a:lnTo>
                    <a:pt x="5051" y="14343"/>
                  </a:lnTo>
                  <a:lnTo>
                    <a:pt x="4917" y="14781"/>
                  </a:lnTo>
                  <a:lnTo>
                    <a:pt x="4849" y="15218"/>
                  </a:lnTo>
                  <a:lnTo>
                    <a:pt x="4849" y="15521"/>
                  </a:lnTo>
                  <a:lnTo>
                    <a:pt x="5186" y="15521"/>
                  </a:lnTo>
                  <a:lnTo>
                    <a:pt x="5152" y="15185"/>
                  </a:lnTo>
                  <a:lnTo>
                    <a:pt x="5186" y="14882"/>
                  </a:lnTo>
                  <a:lnTo>
                    <a:pt x="5287" y="14579"/>
                  </a:lnTo>
                  <a:lnTo>
                    <a:pt x="5388" y="14242"/>
                  </a:lnTo>
                  <a:lnTo>
                    <a:pt x="5624" y="13636"/>
                  </a:lnTo>
                  <a:lnTo>
                    <a:pt x="5725" y="13333"/>
                  </a:lnTo>
                  <a:lnTo>
                    <a:pt x="5758" y="12996"/>
                  </a:lnTo>
                  <a:lnTo>
                    <a:pt x="5758" y="12727"/>
                  </a:lnTo>
                  <a:lnTo>
                    <a:pt x="5725" y="12424"/>
                  </a:lnTo>
                  <a:lnTo>
                    <a:pt x="5657" y="12121"/>
                  </a:lnTo>
                  <a:lnTo>
                    <a:pt x="5590" y="11851"/>
                  </a:lnTo>
                  <a:lnTo>
                    <a:pt x="5455" y="11548"/>
                  </a:lnTo>
                  <a:lnTo>
                    <a:pt x="5287" y="11279"/>
                  </a:lnTo>
                  <a:lnTo>
                    <a:pt x="4917" y="10740"/>
                  </a:lnTo>
                  <a:lnTo>
                    <a:pt x="4512" y="10202"/>
                  </a:lnTo>
                  <a:lnTo>
                    <a:pt x="3637" y="9225"/>
                  </a:lnTo>
                  <a:lnTo>
                    <a:pt x="3368" y="8889"/>
                  </a:lnTo>
                  <a:lnTo>
                    <a:pt x="3132" y="8552"/>
                  </a:lnTo>
                  <a:lnTo>
                    <a:pt x="2930" y="8249"/>
                  </a:lnTo>
                  <a:lnTo>
                    <a:pt x="2762" y="7912"/>
                  </a:lnTo>
                  <a:lnTo>
                    <a:pt x="2627" y="7542"/>
                  </a:lnTo>
                  <a:lnTo>
                    <a:pt x="2492" y="7172"/>
                  </a:lnTo>
                  <a:lnTo>
                    <a:pt x="2391" y="6801"/>
                  </a:lnTo>
                  <a:lnTo>
                    <a:pt x="2324" y="6397"/>
                  </a:lnTo>
                  <a:lnTo>
                    <a:pt x="2425" y="6162"/>
                  </a:lnTo>
                  <a:lnTo>
                    <a:pt x="2492" y="5960"/>
                  </a:lnTo>
                  <a:lnTo>
                    <a:pt x="2526" y="5724"/>
                  </a:lnTo>
                  <a:lnTo>
                    <a:pt x="2560" y="5488"/>
                  </a:lnTo>
                  <a:lnTo>
                    <a:pt x="2526" y="5017"/>
                  </a:lnTo>
                  <a:lnTo>
                    <a:pt x="2459" y="4545"/>
                  </a:lnTo>
                  <a:lnTo>
                    <a:pt x="2358" y="4074"/>
                  </a:lnTo>
                  <a:lnTo>
                    <a:pt x="2223" y="3603"/>
                  </a:lnTo>
                  <a:lnTo>
                    <a:pt x="2122" y="3131"/>
                  </a:lnTo>
                  <a:lnTo>
                    <a:pt x="2021" y="2694"/>
                  </a:lnTo>
                  <a:lnTo>
                    <a:pt x="2257" y="2694"/>
                  </a:lnTo>
                  <a:lnTo>
                    <a:pt x="2459" y="2626"/>
                  </a:lnTo>
                  <a:lnTo>
                    <a:pt x="2593" y="2492"/>
                  </a:lnTo>
                  <a:lnTo>
                    <a:pt x="2728" y="2323"/>
                  </a:lnTo>
                  <a:lnTo>
                    <a:pt x="2863" y="2088"/>
                  </a:lnTo>
                  <a:lnTo>
                    <a:pt x="2930" y="1886"/>
                  </a:lnTo>
                  <a:lnTo>
                    <a:pt x="2964" y="1650"/>
                  </a:lnTo>
                  <a:lnTo>
                    <a:pt x="2964" y="1414"/>
                  </a:lnTo>
                  <a:lnTo>
                    <a:pt x="2930" y="1111"/>
                  </a:lnTo>
                  <a:lnTo>
                    <a:pt x="2829" y="808"/>
                  </a:lnTo>
                  <a:lnTo>
                    <a:pt x="2694" y="539"/>
                  </a:lnTo>
                  <a:lnTo>
                    <a:pt x="2459" y="337"/>
                  </a:lnTo>
                  <a:lnTo>
                    <a:pt x="2223" y="169"/>
                  </a:lnTo>
                  <a:lnTo>
                    <a:pt x="1954" y="34"/>
                  </a:lnTo>
                  <a:lnTo>
                    <a:pt x="161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9" name="Google Shape;429;p3"/>
            <p:cNvSpPr/>
            <p:nvPr/>
          </p:nvSpPr>
          <p:spPr>
            <a:xfrm>
              <a:off x="1151442" y="4383228"/>
              <a:ext cx="35195" cy="115526"/>
            </a:xfrm>
            <a:custGeom>
              <a:avLst/>
              <a:gdLst/>
              <a:ahLst/>
              <a:cxnLst/>
              <a:rect l="l" t="t" r="r" b="b"/>
              <a:pathLst>
                <a:path w="708" h="2324" extrusionOk="0">
                  <a:moveTo>
                    <a:pt x="640" y="1"/>
                  </a:moveTo>
                  <a:lnTo>
                    <a:pt x="606" y="34"/>
                  </a:lnTo>
                  <a:lnTo>
                    <a:pt x="472" y="102"/>
                  </a:lnTo>
                  <a:lnTo>
                    <a:pt x="371" y="236"/>
                  </a:lnTo>
                  <a:lnTo>
                    <a:pt x="202" y="506"/>
                  </a:lnTo>
                  <a:lnTo>
                    <a:pt x="68" y="842"/>
                  </a:lnTo>
                  <a:lnTo>
                    <a:pt x="0" y="1213"/>
                  </a:lnTo>
                  <a:lnTo>
                    <a:pt x="0" y="1549"/>
                  </a:lnTo>
                  <a:lnTo>
                    <a:pt x="0" y="1718"/>
                  </a:lnTo>
                  <a:lnTo>
                    <a:pt x="68" y="1886"/>
                  </a:lnTo>
                  <a:lnTo>
                    <a:pt x="135" y="2021"/>
                  </a:lnTo>
                  <a:lnTo>
                    <a:pt x="236" y="2155"/>
                  </a:lnTo>
                  <a:lnTo>
                    <a:pt x="371" y="2256"/>
                  </a:lnTo>
                  <a:lnTo>
                    <a:pt x="505" y="2324"/>
                  </a:lnTo>
                  <a:lnTo>
                    <a:pt x="573" y="2324"/>
                  </a:lnTo>
                  <a:lnTo>
                    <a:pt x="606" y="2290"/>
                  </a:lnTo>
                  <a:lnTo>
                    <a:pt x="640" y="2223"/>
                  </a:lnTo>
                  <a:lnTo>
                    <a:pt x="606" y="2155"/>
                  </a:lnTo>
                  <a:lnTo>
                    <a:pt x="404" y="1953"/>
                  </a:lnTo>
                  <a:lnTo>
                    <a:pt x="303" y="1684"/>
                  </a:lnTo>
                  <a:lnTo>
                    <a:pt x="236" y="1415"/>
                  </a:lnTo>
                  <a:lnTo>
                    <a:pt x="236" y="1145"/>
                  </a:lnTo>
                  <a:lnTo>
                    <a:pt x="270" y="876"/>
                  </a:lnTo>
                  <a:lnTo>
                    <a:pt x="371" y="607"/>
                  </a:lnTo>
                  <a:lnTo>
                    <a:pt x="505" y="371"/>
                  </a:lnTo>
                  <a:lnTo>
                    <a:pt x="674" y="135"/>
                  </a:lnTo>
                  <a:lnTo>
                    <a:pt x="707"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0" name="Google Shape;430;p3"/>
            <p:cNvSpPr/>
            <p:nvPr/>
          </p:nvSpPr>
          <p:spPr>
            <a:xfrm>
              <a:off x="2031756" y="4922134"/>
              <a:ext cx="31864" cy="102154"/>
            </a:xfrm>
            <a:custGeom>
              <a:avLst/>
              <a:gdLst/>
              <a:ahLst/>
              <a:cxnLst/>
              <a:rect l="l" t="t" r="r" b="b"/>
              <a:pathLst>
                <a:path w="641" h="2055" extrusionOk="0">
                  <a:moveTo>
                    <a:pt x="102" y="1"/>
                  </a:moveTo>
                  <a:lnTo>
                    <a:pt x="68" y="34"/>
                  </a:lnTo>
                  <a:lnTo>
                    <a:pt x="1" y="203"/>
                  </a:lnTo>
                  <a:lnTo>
                    <a:pt x="1" y="405"/>
                  </a:lnTo>
                  <a:lnTo>
                    <a:pt x="68" y="741"/>
                  </a:lnTo>
                  <a:lnTo>
                    <a:pt x="169" y="1347"/>
                  </a:lnTo>
                  <a:lnTo>
                    <a:pt x="236" y="1651"/>
                  </a:lnTo>
                  <a:lnTo>
                    <a:pt x="337" y="1954"/>
                  </a:lnTo>
                  <a:lnTo>
                    <a:pt x="371" y="1987"/>
                  </a:lnTo>
                  <a:lnTo>
                    <a:pt x="438" y="2021"/>
                  </a:lnTo>
                  <a:lnTo>
                    <a:pt x="539" y="2055"/>
                  </a:lnTo>
                  <a:lnTo>
                    <a:pt x="573" y="2021"/>
                  </a:lnTo>
                  <a:lnTo>
                    <a:pt x="640" y="1987"/>
                  </a:lnTo>
                  <a:lnTo>
                    <a:pt x="640" y="1920"/>
                  </a:lnTo>
                  <a:lnTo>
                    <a:pt x="640" y="1853"/>
                  </a:lnTo>
                  <a:lnTo>
                    <a:pt x="472" y="1415"/>
                  </a:lnTo>
                  <a:lnTo>
                    <a:pt x="371" y="977"/>
                  </a:lnTo>
                  <a:lnTo>
                    <a:pt x="236" y="68"/>
                  </a:lnTo>
                  <a:lnTo>
                    <a:pt x="203"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1" name="Google Shape;431;p3"/>
            <p:cNvSpPr/>
            <p:nvPr/>
          </p:nvSpPr>
          <p:spPr>
            <a:xfrm>
              <a:off x="4336361" y="4195772"/>
              <a:ext cx="135609" cy="83761"/>
            </a:xfrm>
            <a:custGeom>
              <a:avLst/>
              <a:gdLst/>
              <a:ahLst/>
              <a:cxnLst/>
              <a:rect l="l" t="t" r="r" b="b"/>
              <a:pathLst>
                <a:path w="2728" h="1685" extrusionOk="0">
                  <a:moveTo>
                    <a:pt x="68" y="1"/>
                  </a:moveTo>
                  <a:lnTo>
                    <a:pt x="68" y="68"/>
                  </a:lnTo>
                  <a:lnTo>
                    <a:pt x="34" y="439"/>
                  </a:lnTo>
                  <a:lnTo>
                    <a:pt x="1" y="809"/>
                  </a:lnTo>
                  <a:lnTo>
                    <a:pt x="1" y="1550"/>
                  </a:lnTo>
                  <a:lnTo>
                    <a:pt x="1" y="1617"/>
                  </a:lnTo>
                  <a:lnTo>
                    <a:pt x="68" y="1651"/>
                  </a:lnTo>
                  <a:lnTo>
                    <a:pt x="135" y="1617"/>
                  </a:lnTo>
                  <a:lnTo>
                    <a:pt x="169" y="1550"/>
                  </a:lnTo>
                  <a:lnTo>
                    <a:pt x="203" y="843"/>
                  </a:lnTo>
                  <a:lnTo>
                    <a:pt x="203" y="169"/>
                  </a:lnTo>
                  <a:lnTo>
                    <a:pt x="842" y="203"/>
                  </a:lnTo>
                  <a:lnTo>
                    <a:pt x="1482" y="203"/>
                  </a:lnTo>
                  <a:lnTo>
                    <a:pt x="2054" y="237"/>
                  </a:lnTo>
                  <a:lnTo>
                    <a:pt x="2324" y="237"/>
                  </a:lnTo>
                  <a:lnTo>
                    <a:pt x="2593" y="169"/>
                  </a:lnTo>
                  <a:lnTo>
                    <a:pt x="2593" y="169"/>
                  </a:lnTo>
                  <a:lnTo>
                    <a:pt x="2526" y="472"/>
                  </a:lnTo>
                  <a:lnTo>
                    <a:pt x="2526" y="809"/>
                  </a:lnTo>
                  <a:lnTo>
                    <a:pt x="2526" y="1415"/>
                  </a:lnTo>
                  <a:lnTo>
                    <a:pt x="876" y="1415"/>
                  </a:lnTo>
                  <a:lnTo>
                    <a:pt x="607" y="1449"/>
                  </a:lnTo>
                  <a:lnTo>
                    <a:pt x="337" y="1516"/>
                  </a:lnTo>
                  <a:lnTo>
                    <a:pt x="607" y="1583"/>
                  </a:lnTo>
                  <a:lnTo>
                    <a:pt x="842" y="1617"/>
                  </a:lnTo>
                  <a:lnTo>
                    <a:pt x="1953" y="1617"/>
                  </a:lnTo>
                  <a:lnTo>
                    <a:pt x="2458" y="1583"/>
                  </a:lnTo>
                  <a:lnTo>
                    <a:pt x="2458" y="1617"/>
                  </a:lnTo>
                  <a:lnTo>
                    <a:pt x="2492" y="1651"/>
                  </a:lnTo>
                  <a:lnTo>
                    <a:pt x="2559" y="1684"/>
                  </a:lnTo>
                  <a:lnTo>
                    <a:pt x="2627" y="1651"/>
                  </a:lnTo>
                  <a:lnTo>
                    <a:pt x="2660" y="1617"/>
                  </a:lnTo>
                  <a:lnTo>
                    <a:pt x="2660" y="1550"/>
                  </a:lnTo>
                  <a:lnTo>
                    <a:pt x="2694" y="1482"/>
                  </a:lnTo>
                  <a:lnTo>
                    <a:pt x="2728" y="775"/>
                  </a:lnTo>
                  <a:lnTo>
                    <a:pt x="2728" y="405"/>
                  </a:lnTo>
                  <a:lnTo>
                    <a:pt x="2660" y="68"/>
                  </a:lnTo>
                  <a:lnTo>
                    <a:pt x="2627" y="68"/>
                  </a:lnTo>
                  <a:lnTo>
                    <a:pt x="2593" y="102"/>
                  </a:lnTo>
                  <a:lnTo>
                    <a:pt x="2357" y="34"/>
                  </a:lnTo>
                  <a:lnTo>
                    <a:pt x="2054" y="1"/>
                  </a:lnTo>
                  <a:lnTo>
                    <a:pt x="506" y="1"/>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2" name="Google Shape;432;p3"/>
            <p:cNvSpPr/>
            <p:nvPr/>
          </p:nvSpPr>
          <p:spPr>
            <a:xfrm>
              <a:off x="2413380" y="4286144"/>
              <a:ext cx="125567" cy="135659"/>
            </a:xfrm>
            <a:custGeom>
              <a:avLst/>
              <a:gdLst/>
              <a:ahLst/>
              <a:cxnLst/>
              <a:rect l="l" t="t" r="r" b="b"/>
              <a:pathLst>
                <a:path w="2526" h="2729" extrusionOk="0">
                  <a:moveTo>
                    <a:pt x="202" y="169"/>
                  </a:moveTo>
                  <a:lnTo>
                    <a:pt x="741" y="237"/>
                  </a:lnTo>
                  <a:lnTo>
                    <a:pt x="1279" y="270"/>
                  </a:lnTo>
                  <a:lnTo>
                    <a:pt x="2357" y="237"/>
                  </a:lnTo>
                  <a:lnTo>
                    <a:pt x="2357" y="237"/>
                  </a:lnTo>
                  <a:lnTo>
                    <a:pt x="2289" y="775"/>
                  </a:lnTo>
                  <a:lnTo>
                    <a:pt x="2256" y="1348"/>
                  </a:lnTo>
                  <a:lnTo>
                    <a:pt x="2256" y="1886"/>
                  </a:lnTo>
                  <a:lnTo>
                    <a:pt x="2289" y="2425"/>
                  </a:lnTo>
                  <a:lnTo>
                    <a:pt x="2289" y="2459"/>
                  </a:lnTo>
                  <a:lnTo>
                    <a:pt x="2256" y="2459"/>
                  </a:lnTo>
                  <a:lnTo>
                    <a:pt x="2020" y="2425"/>
                  </a:lnTo>
                  <a:lnTo>
                    <a:pt x="808" y="2425"/>
                  </a:lnTo>
                  <a:lnTo>
                    <a:pt x="303" y="2391"/>
                  </a:lnTo>
                  <a:lnTo>
                    <a:pt x="236" y="1280"/>
                  </a:lnTo>
                  <a:lnTo>
                    <a:pt x="202" y="169"/>
                  </a:lnTo>
                  <a:close/>
                  <a:moveTo>
                    <a:pt x="741" y="1"/>
                  </a:moveTo>
                  <a:lnTo>
                    <a:pt x="168" y="35"/>
                  </a:lnTo>
                  <a:lnTo>
                    <a:pt x="135" y="35"/>
                  </a:lnTo>
                  <a:lnTo>
                    <a:pt x="101" y="102"/>
                  </a:lnTo>
                  <a:lnTo>
                    <a:pt x="67" y="102"/>
                  </a:lnTo>
                  <a:lnTo>
                    <a:pt x="34" y="169"/>
                  </a:lnTo>
                  <a:lnTo>
                    <a:pt x="0" y="775"/>
                  </a:lnTo>
                  <a:lnTo>
                    <a:pt x="0" y="1415"/>
                  </a:lnTo>
                  <a:lnTo>
                    <a:pt x="34" y="2021"/>
                  </a:lnTo>
                  <a:lnTo>
                    <a:pt x="101" y="2661"/>
                  </a:lnTo>
                  <a:lnTo>
                    <a:pt x="135" y="2694"/>
                  </a:lnTo>
                  <a:lnTo>
                    <a:pt x="168" y="2728"/>
                  </a:lnTo>
                  <a:lnTo>
                    <a:pt x="236" y="2728"/>
                  </a:lnTo>
                  <a:lnTo>
                    <a:pt x="303" y="2694"/>
                  </a:lnTo>
                  <a:lnTo>
                    <a:pt x="337" y="2661"/>
                  </a:lnTo>
                  <a:lnTo>
                    <a:pt x="337" y="2627"/>
                  </a:lnTo>
                  <a:lnTo>
                    <a:pt x="337" y="2560"/>
                  </a:lnTo>
                  <a:lnTo>
                    <a:pt x="808" y="2661"/>
                  </a:lnTo>
                  <a:lnTo>
                    <a:pt x="1313" y="2694"/>
                  </a:lnTo>
                  <a:lnTo>
                    <a:pt x="1818" y="2694"/>
                  </a:lnTo>
                  <a:lnTo>
                    <a:pt x="2054" y="2661"/>
                  </a:lnTo>
                  <a:lnTo>
                    <a:pt x="2256" y="2627"/>
                  </a:lnTo>
                  <a:lnTo>
                    <a:pt x="2323" y="2593"/>
                  </a:lnTo>
                  <a:lnTo>
                    <a:pt x="2323" y="2492"/>
                  </a:lnTo>
                  <a:lnTo>
                    <a:pt x="2357" y="2526"/>
                  </a:lnTo>
                  <a:lnTo>
                    <a:pt x="2390" y="2526"/>
                  </a:lnTo>
                  <a:lnTo>
                    <a:pt x="2458" y="2492"/>
                  </a:lnTo>
                  <a:lnTo>
                    <a:pt x="2458" y="2425"/>
                  </a:lnTo>
                  <a:lnTo>
                    <a:pt x="2491" y="1886"/>
                  </a:lnTo>
                  <a:lnTo>
                    <a:pt x="2525" y="1314"/>
                  </a:lnTo>
                  <a:lnTo>
                    <a:pt x="2491" y="775"/>
                  </a:lnTo>
                  <a:lnTo>
                    <a:pt x="2458" y="203"/>
                  </a:lnTo>
                  <a:lnTo>
                    <a:pt x="2491" y="169"/>
                  </a:lnTo>
                  <a:lnTo>
                    <a:pt x="2491" y="102"/>
                  </a:lnTo>
                  <a:lnTo>
                    <a:pt x="2458" y="35"/>
                  </a:lnTo>
                  <a:lnTo>
                    <a:pt x="1852" y="35"/>
                  </a:lnTo>
                  <a:lnTo>
                    <a:pt x="127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3" name="Google Shape;433;p3"/>
            <p:cNvSpPr/>
            <p:nvPr/>
          </p:nvSpPr>
          <p:spPr>
            <a:xfrm>
              <a:off x="4132202"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7" y="270"/>
                  </a:lnTo>
                  <a:lnTo>
                    <a:pt x="1751" y="337"/>
                  </a:lnTo>
                  <a:lnTo>
                    <a:pt x="2391" y="371"/>
                  </a:lnTo>
                  <a:lnTo>
                    <a:pt x="2391" y="775"/>
                  </a:lnTo>
                  <a:lnTo>
                    <a:pt x="2391" y="1145"/>
                  </a:lnTo>
                  <a:lnTo>
                    <a:pt x="2357" y="1684"/>
                  </a:lnTo>
                  <a:lnTo>
                    <a:pt x="2357" y="1953"/>
                  </a:lnTo>
                  <a:lnTo>
                    <a:pt x="2391" y="2223"/>
                  </a:lnTo>
                  <a:lnTo>
                    <a:pt x="1313" y="2189"/>
                  </a:lnTo>
                  <a:lnTo>
                    <a:pt x="774" y="2189"/>
                  </a:lnTo>
                  <a:lnTo>
                    <a:pt x="505" y="2223"/>
                  </a:lnTo>
                  <a:lnTo>
                    <a:pt x="269" y="2290"/>
                  </a:lnTo>
                  <a:lnTo>
                    <a:pt x="236" y="1751"/>
                  </a:lnTo>
                  <a:lnTo>
                    <a:pt x="236" y="1213"/>
                  </a:lnTo>
                  <a:lnTo>
                    <a:pt x="269" y="674"/>
                  </a:lnTo>
                  <a:lnTo>
                    <a:pt x="269" y="405"/>
                  </a:lnTo>
                  <a:lnTo>
                    <a:pt x="236" y="270"/>
                  </a:lnTo>
                  <a:lnTo>
                    <a:pt x="202" y="135"/>
                  </a:lnTo>
                  <a:lnTo>
                    <a:pt x="101" y="304"/>
                  </a:lnTo>
                  <a:lnTo>
                    <a:pt x="67" y="472"/>
                  </a:lnTo>
                  <a:lnTo>
                    <a:pt x="0" y="842"/>
                  </a:lnTo>
                  <a:lnTo>
                    <a:pt x="0" y="1583"/>
                  </a:lnTo>
                  <a:lnTo>
                    <a:pt x="0" y="1819"/>
                  </a:lnTo>
                  <a:lnTo>
                    <a:pt x="0" y="2088"/>
                  </a:lnTo>
                  <a:lnTo>
                    <a:pt x="0" y="2223"/>
                  </a:lnTo>
                  <a:lnTo>
                    <a:pt x="34" y="2324"/>
                  </a:lnTo>
                  <a:lnTo>
                    <a:pt x="101" y="2425"/>
                  </a:lnTo>
                  <a:lnTo>
                    <a:pt x="202" y="2458"/>
                  </a:lnTo>
                  <a:lnTo>
                    <a:pt x="269" y="2458"/>
                  </a:lnTo>
                  <a:lnTo>
                    <a:pt x="269" y="2425"/>
                  </a:lnTo>
                  <a:lnTo>
                    <a:pt x="269" y="2391"/>
                  </a:lnTo>
                  <a:lnTo>
                    <a:pt x="539" y="2458"/>
                  </a:lnTo>
                  <a:lnTo>
                    <a:pt x="774"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4" name="Google Shape;434;p3"/>
            <p:cNvSpPr/>
            <p:nvPr/>
          </p:nvSpPr>
          <p:spPr>
            <a:xfrm>
              <a:off x="4041829" y="4192441"/>
              <a:ext cx="127208" cy="88732"/>
            </a:xfrm>
            <a:custGeom>
              <a:avLst/>
              <a:gdLst/>
              <a:ahLst/>
              <a:cxnLst/>
              <a:rect l="l" t="t" r="r" b="b"/>
              <a:pathLst>
                <a:path w="2559" h="1785" extrusionOk="0">
                  <a:moveTo>
                    <a:pt x="168" y="203"/>
                  </a:moveTo>
                  <a:lnTo>
                    <a:pt x="404" y="236"/>
                  </a:lnTo>
                  <a:lnTo>
                    <a:pt x="673" y="270"/>
                  </a:lnTo>
                  <a:lnTo>
                    <a:pt x="1178" y="270"/>
                  </a:lnTo>
                  <a:lnTo>
                    <a:pt x="2323" y="371"/>
                  </a:lnTo>
                  <a:lnTo>
                    <a:pt x="2289" y="607"/>
                  </a:lnTo>
                  <a:lnTo>
                    <a:pt x="2289" y="842"/>
                  </a:lnTo>
                  <a:lnTo>
                    <a:pt x="2323" y="1448"/>
                  </a:lnTo>
                  <a:lnTo>
                    <a:pt x="1246" y="1516"/>
                  </a:lnTo>
                  <a:lnTo>
                    <a:pt x="741" y="1516"/>
                  </a:lnTo>
                  <a:lnTo>
                    <a:pt x="505" y="1549"/>
                  </a:lnTo>
                  <a:lnTo>
                    <a:pt x="236" y="1583"/>
                  </a:lnTo>
                  <a:lnTo>
                    <a:pt x="202" y="876"/>
                  </a:lnTo>
                  <a:lnTo>
                    <a:pt x="168" y="203"/>
                  </a:lnTo>
                  <a:close/>
                  <a:moveTo>
                    <a:pt x="673" y="0"/>
                  </a:moveTo>
                  <a:lnTo>
                    <a:pt x="404" y="34"/>
                  </a:lnTo>
                  <a:lnTo>
                    <a:pt x="135" y="101"/>
                  </a:lnTo>
                  <a:lnTo>
                    <a:pt x="101" y="101"/>
                  </a:lnTo>
                  <a:lnTo>
                    <a:pt x="67" y="135"/>
                  </a:lnTo>
                  <a:lnTo>
                    <a:pt x="34" y="506"/>
                  </a:lnTo>
                  <a:lnTo>
                    <a:pt x="0" y="876"/>
                  </a:lnTo>
                  <a:lnTo>
                    <a:pt x="34" y="1246"/>
                  </a:lnTo>
                  <a:lnTo>
                    <a:pt x="67" y="1583"/>
                  </a:lnTo>
                  <a:lnTo>
                    <a:pt x="101" y="1650"/>
                  </a:lnTo>
                  <a:lnTo>
                    <a:pt x="202" y="1650"/>
                  </a:lnTo>
                  <a:lnTo>
                    <a:pt x="236" y="1617"/>
                  </a:lnTo>
                  <a:lnTo>
                    <a:pt x="471" y="1718"/>
                  </a:lnTo>
                  <a:lnTo>
                    <a:pt x="741" y="1751"/>
                  </a:lnTo>
                  <a:lnTo>
                    <a:pt x="1010" y="1785"/>
                  </a:lnTo>
                  <a:lnTo>
                    <a:pt x="1279" y="1785"/>
                  </a:lnTo>
                  <a:lnTo>
                    <a:pt x="1818" y="1751"/>
                  </a:lnTo>
                  <a:lnTo>
                    <a:pt x="2357" y="1650"/>
                  </a:lnTo>
                  <a:lnTo>
                    <a:pt x="2357" y="1718"/>
                  </a:lnTo>
                  <a:lnTo>
                    <a:pt x="2390" y="1751"/>
                  </a:lnTo>
                  <a:lnTo>
                    <a:pt x="2458" y="1785"/>
                  </a:lnTo>
                  <a:lnTo>
                    <a:pt x="2525" y="1751"/>
                  </a:lnTo>
                  <a:lnTo>
                    <a:pt x="2559" y="1718"/>
                  </a:lnTo>
                  <a:lnTo>
                    <a:pt x="2559" y="1650"/>
                  </a:lnTo>
                  <a:lnTo>
                    <a:pt x="2491" y="1011"/>
                  </a:lnTo>
                  <a:lnTo>
                    <a:pt x="2458" y="371"/>
                  </a:lnTo>
                  <a:lnTo>
                    <a:pt x="2491" y="304"/>
                  </a:lnTo>
                  <a:lnTo>
                    <a:pt x="2491" y="236"/>
                  </a:lnTo>
                  <a:lnTo>
                    <a:pt x="2458" y="203"/>
                  </a:lnTo>
                  <a:lnTo>
                    <a:pt x="2390" y="169"/>
                  </a:lnTo>
                  <a:lnTo>
                    <a:pt x="1852" y="101"/>
                  </a:lnTo>
                  <a:lnTo>
                    <a:pt x="1246" y="34"/>
                  </a:lnTo>
                  <a:lnTo>
                    <a:pt x="9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5" name="Google Shape;435;p3"/>
            <p:cNvSpPr/>
            <p:nvPr/>
          </p:nvSpPr>
          <p:spPr>
            <a:xfrm>
              <a:off x="4209153"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6" name="Google Shape;436;p3"/>
            <p:cNvSpPr/>
            <p:nvPr/>
          </p:nvSpPr>
          <p:spPr>
            <a:xfrm>
              <a:off x="4237637"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7" name="Google Shape;437;p3"/>
            <p:cNvSpPr/>
            <p:nvPr/>
          </p:nvSpPr>
          <p:spPr>
            <a:xfrm>
              <a:off x="3896179" y="4195772"/>
              <a:ext cx="132278" cy="80381"/>
            </a:xfrm>
            <a:custGeom>
              <a:avLst/>
              <a:gdLst/>
              <a:ahLst/>
              <a:cxnLst/>
              <a:rect l="l" t="t" r="r" b="b"/>
              <a:pathLst>
                <a:path w="2661" h="1617" extrusionOk="0">
                  <a:moveTo>
                    <a:pt x="2189" y="203"/>
                  </a:moveTo>
                  <a:lnTo>
                    <a:pt x="2358" y="237"/>
                  </a:lnTo>
                  <a:lnTo>
                    <a:pt x="2391" y="270"/>
                  </a:lnTo>
                  <a:lnTo>
                    <a:pt x="2459" y="237"/>
                  </a:lnTo>
                  <a:lnTo>
                    <a:pt x="2459" y="371"/>
                  </a:lnTo>
                  <a:lnTo>
                    <a:pt x="2425" y="506"/>
                  </a:lnTo>
                  <a:lnTo>
                    <a:pt x="2425" y="775"/>
                  </a:lnTo>
                  <a:lnTo>
                    <a:pt x="2425" y="1078"/>
                  </a:lnTo>
                  <a:lnTo>
                    <a:pt x="2459" y="1381"/>
                  </a:lnTo>
                  <a:lnTo>
                    <a:pt x="1280" y="1381"/>
                  </a:lnTo>
                  <a:lnTo>
                    <a:pt x="708" y="1415"/>
                  </a:lnTo>
                  <a:lnTo>
                    <a:pt x="136" y="1482"/>
                  </a:lnTo>
                  <a:lnTo>
                    <a:pt x="169" y="1280"/>
                  </a:lnTo>
                  <a:lnTo>
                    <a:pt x="203" y="1078"/>
                  </a:lnTo>
                  <a:lnTo>
                    <a:pt x="203" y="708"/>
                  </a:lnTo>
                  <a:lnTo>
                    <a:pt x="203" y="439"/>
                  </a:lnTo>
                  <a:lnTo>
                    <a:pt x="203" y="304"/>
                  </a:lnTo>
                  <a:lnTo>
                    <a:pt x="203" y="203"/>
                  </a:lnTo>
                  <a:lnTo>
                    <a:pt x="371" y="237"/>
                  </a:lnTo>
                  <a:lnTo>
                    <a:pt x="1651" y="237"/>
                  </a:lnTo>
                  <a:lnTo>
                    <a:pt x="1987" y="203"/>
                  </a:lnTo>
                  <a:close/>
                  <a:moveTo>
                    <a:pt x="708" y="1"/>
                  </a:moveTo>
                  <a:lnTo>
                    <a:pt x="439" y="34"/>
                  </a:lnTo>
                  <a:lnTo>
                    <a:pt x="136" y="68"/>
                  </a:lnTo>
                  <a:lnTo>
                    <a:pt x="136" y="102"/>
                  </a:lnTo>
                  <a:lnTo>
                    <a:pt x="35" y="102"/>
                  </a:lnTo>
                  <a:lnTo>
                    <a:pt x="35" y="136"/>
                  </a:lnTo>
                  <a:lnTo>
                    <a:pt x="68" y="136"/>
                  </a:lnTo>
                  <a:lnTo>
                    <a:pt x="35" y="270"/>
                  </a:lnTo>
                  <a:lnTo>
                    <a:pt x="35" y="439"/>
                  </a:lnTo>
                  <a:lnTo>
                    <a:pt x="35" y="708"/>
                  </a:lnTo>
                  <a:lnTo>
                    <a:pt x="1" y="1078"/>
                  </a:lnTo>
                  <a:lnTo>
                    <a:pt x="1" y="1280"/>
                  </a:lnTo>
                  <a:lnTo>
                    <a:pt x="35" y="1482"/>
                  </a:lnTo>
                  <a:lnTo>
                    <a:pt x="68" y="1516"/>
                  </a:lnTo>
                  <a:lnTo>
                    <a:pt x="68" y="1550"/>
                  </a:lnTo>
                  <a:lnTo>
                    <a:pt x="102" y="1583"/>
                  </a:lnTo>
                  <a:lnTo>
                    <a:pt x="708" y="1617"/>
                  </a:lnTo>
                  <a:lnTo>
                    <a:pt x="1314" y="1617"/>
                  </a:lnTo>
                  <a:lnTo>
                    <a:pt x="2492" y="1583"/>
                  </a:lnTo>
                  <a:lnTo>
                    <a:pt x="2593" y="1583"/>
                  </a:lnTo>
                  <a:lnTo>
                    <a:pt x="2627" y="1550"/>
                  </a:lnTo>
                  <a:lnTo>
                    <a:pt x="2661" y="1482"/>
                  </a:lnTo>
                  <a:lnTo>
                    <a:pt x="2661" y="1449"/>
                  </a:lnTo>
                  <a:lnTo>
                    <a:pt x="2627" y="1381"/>
                  </a:lnTo>
                  <a:lnTo>
                    <a:pt x="2627" y="1078"/>
                  </a:lnTo>
                  <a:lnTo>
                    <a:pt x="2593" y="775"/>
                  </a:lnTo>
                  <a:lnTo>
                    <a:pt x="2627" y="439"/>
                  </a:lnTo>
                  <a:lnTo>
                    <a:pt x="2593" y="270"/>
                  </a:lnTo>
                  <a:lnTo>
                    <a:pt x="2560" y="136"/>
                  </a:lnTo>
                  <a:lnTo>
                    <a:pt x="2526" y="136"/>
                  </a:lnTo>
                  <a:lnTo>
                    <a:pt x="2492" y="102"/>
                  </a:lnTo>
                  <a:lnTo>
                    <a:pt x="2459" y="68"/>
                  </a:lnTo>
                  <a:lnTo>
                    <a:pt x="2324" y="34"/>
                  </a:lnTo>
                  <a:lnTo>
                    <a:pt x="2189" y="1"/>
                  </a:lnTo>
                  <a:lnTo>
                    <a:pt x="1886" y="1"/>
                  </a:lnTo>
                  <a:lnTo>
                    <a:pt x="1280"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8" name="Google Shape;438;p3"/>
            <p:cNvSpPr/>
            <p:nvPr/>
          </p:nvSpPr>
          <p:spPr>
            <a:xfrm>
              <a:off x="2699560"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9" name="Google Shape;439;p3"/>
            <p:cNvSpPr/>
            <p:nvPr/>
          </p:nvSpPr>
          <p:spPr>
            <a:xfrm>
              <a:off x="3005823" y="4195772"/>
              <a:ext cx="137299" cy="80381"/>
            </a:xfrm>
            <a:custGeom>
              <a:avLst/>
              <a:gdLst/>
              <a:ahLst/>
              <a:cxnLst/>
              <a:rect l="l" t="t" r="r" b="b"/>
              <a:pathLst>
                <a:path w="2762" h="1617" extrusionOk="0">
                  <a:moveTo>
                    <a:pt x="135" y="136"/>
                  </a:moveTo>
                  <a:lnTo>
                    <a:pt x="438" y="203"/>
                  </a:lnTo>
                  <a:lnTo>
                    <a:pt x="741" y="237"/>
                  </a:lnTo>
                  <a:lnTo>
                    <a:pt x="1347" y="237"/>
                  </a:lnTo>
                  <a:lnTo>
                    <a:pt x="2593" y="203"/>
                  </a:lnTo>
                  <a:lnTo>
                    <a:pt x="2593" y="203"/>
                  </a:lnTo>
                  <a:lnTo>
                    <a:pt x="2559" y="506"/>
                  </a:lnTo>
                  <a:lnTo>
                    <a:pt x="2526" y="775"/>
                  </a:lnTo>
                  <a:lnTo>
                    <a:pt x="2559" y="1381"/>
                  </a:lnTo>
                  <a:lnTo>
                    <a:pt x="2223" y="1415"/>
                  </a:lnTo>
                  <a:lnTo>
                    <a:pt x="1886" y="1415"/>
                  </a:lnTo>
                  <a:lnTo>
                    <a:pt x="1246" y="1381"/>
                  </a:lnTo>
                  <a:lnTo>
                    <a:pt x="708" y="1348"/>
                  </a:lnTo>
                  <a:lnTo>
                    <a:pt x="438" y="1381"/>
                  </a:lnTo>
                  <a:lnTo>
                    <a:pt x="203" y="1449"/>
                  </a:lnTo>
                  <a:lnTo>
                    <a:pt x="169" y="775"/>
                  </a:lnTo>
                  <a:lnTo>
                    <a:pt x="169" y="439"/>
                  </a:lnTo>
                  <a:lnTo>
                    <a:pt x="135" y="136"/>
                  </a:lnTo>
                  <a:close/>
                  <a:moveTo>
                    <a:pt x="708" y="1"/>
                  </a:moveTo>
                  <a:lnTo>
                    <a:pt x="102" y="68"/>
                  </a:lnTo>
                  <a:lnTo>
                    <a:pt x="68" y="102"/>
                  </a:lnTo>
                  <a:lnTo>
                    <a:pt x="102" y="136"/>
                  </a:lnTo>
                  <a:lnTo>
                    <a:pt x="1" y="439"/>
                  </a:lnTo>
                  <a:lnTo>
                    <a:pt x="1" y="809"/>
                  </a:lnTo>
                  <a:lnTo>
                    <a:pt x="34" y="1516"/>
                  </a:lnTo>
                  <a:lnTo>
                    <a:pt x="68" y="1550"/>
                  </a:lnTo>
                  <a:lnTo>
                    <a:pt x="135" y="1583"/>
                  </a:lnTo>
                  <a:lnTo>
                    <a:pt x="169" y="1583"/>
                  </a:lnTo>
                  <a:lnTo>
                    <a:pt x="203" y="1516"/>
                  </a:lnTo>
                  <a:lnTo>
                    <a:pt x="506" y="1550"/>
                  </a:lnTo>
                  <a:lnTo>
                    <a:pt x="809" y="1550"/>
                  </a:lnTo>
                  <a:lnTo>
                    <a:pt x="1415" y="1583"/>
                  </a:lnTo>
                  <a:lnTo>
                    <a:pt x="2021" y="1617"/>
                  </a:lnTo>
                  <a:lnTo>
                    <a:pt x="2593" y="1583"/>
                  </a:lnTo>
                  <a:lnTo>
                    <a:pt x="2660" y="1583"/>
                  </a:lnTo>
                  <a:lnTo>
                    <a:pt x="2728" y="1550"/>
                  </a:lnTo>
                  <a:lnTo>
                    <a:pt x="2761" y="1550"/>
                  </a:lnTo>
                  <a:lnTo>
                    <a:pt x="2761" y="1482"/>
                  </a:lnTo>
                  <a:lnTo>
                    <a:pt x="2761" y="1415"/>
                  </a:lnTo>
                  <a:lnTo>
                    <a:pt x="2761" y="775"/>
                  </a:lnTo>
                  <a:lnTo>
                    <a:pt x="2761" y="439"/>
                  </a:lnTo>
                  <a:lnTo>
                    <a:pt x="2694" y="102"/>
                  </a:lnTo>
                  <a:lnTo>
                    <a:pt x="2694" y="68"/>
                  </a:lnTo>
                  <a:lnTo>
                    <a:pt x="2660" y="34"/>
                  </a:lnTo>
                  <a:lnTo>
                    <a:pt x="1347"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0" name="Google Shape;440;p3"/>
            <p:cNvSpPr/>
            <p:nvPr/>
          </p:nvSpPr>
          <p:spPr>
            <a:xfrm>
              <a:off x="4092037" y="4568994"/>
              <a:ext cx="128898" cy="123927"/>
            </a:xfrm>
            <a:custGeom>
              <a:avLst/>
              <a:gdLst/>
              <a:ahLst/>
              <a:cxnLst/>
              <a:rect l="l" t="t" r="r" b="b"/>
              <a:pathLst>
                <a:path w="2593" h="2493" extrusionOk="0">
                  <a:moveTo>
                    <a:pt x="1885"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79"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7" y="2223"/>
                  </a:lnTo>
                  <a:lnTo>
                    <a:pt x="1818" y="2189"/>
                  </a:lnTo>
                  <a:lnTo>
                    <a:pt x="1279"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1" name="Google Shape;441;p3"/>
            <p:cNvSpPr/>
            <p:nvPr/>
          </p:nvSpPr>
          <p:spPr>
            <a:xfrm>
              <a:off x="3608358" y="4192441"/>
              <a:ext cx="127208" cy="88732"/>
            </a:xfrm>
            <a:custGeom>
              <a:avLst/>
              <a:gdLst/>
              <a:ahLst/>
              <a:cxnLst/>
              <a:rect l="l" t="t" r="r" b="b"/>
              <a:pathLst>
                <a:path w="2559" h="1785" extrusionOk="0">
                  <a:moveTo>
                    <a:pt x="2390" y="203"/>
                  </a:moveTo>
                  <a:lnTo>
                    <a:pt x="2357" y="876"/>
                  </a:lnTo>
                  <a:lnTo>
                    <a:pt x="2323" y="1583"/>
                  </a:lnTo>
                  <a:lnTo>
                    <a:pt x="2087" y="1549"/>
                  </a:lnTo>
                  <a:lnTo>
                    <a:pt x="1852" y="1516"/>
                  </a:lnTo>
                  <a:lnTo>
                    <a:pt x="1347" y="1516"/>
                  </a:lnTo>
                  <a:lnTo>
                    <a:pt x="236" y="1448"/>
                  </a:lnTo>
                  <a:lnTo>
                    <a:pt x="269" y="842"/>
                  </a:lnTo>
                  <a:lnTo>
                    <a:pt x="269" y="607"/>
                  </a:lnTo>
                  <a:lnTo>
                    <a:pt x="236" y="371"/>
                  </a:lnTo>
                  <a:lnTo>
                    <a:pt x="1380" y="270"/>
                  </a:lnTo>
                  <a:lnTo>
                    <a:pt x="1885" y="270"/>
                  </a:lnTo>
                  <a:lnTo>
                    <a:pt x="2155" y="236"/>
                  </a:lnTo>
                  <a:lnTo>
                    <a:pt x="2390" y="203"/>
                  </a:lnTo>
                  <a:close/>
                  <a:moveTo>
                    <a:pt x="1616" y="0"/>
                  </a:moveTo>
                  <a:lnTo>
                    <a:pt x="1313" y="34"/>
                  </a:lnTo>
                  <a:lnTo>
                    <a:pt x="741" y="101"/>
                  </a:lnTo>
                  <a:lnTo>
                    <a:pt x="168" y="169"/>
                  </a:lnTo>
                  <a:lnTo>
                    <a:pt x="101" y="203"/>
                  </a:lnTo>
                  <a:lnTo>
                    <a:pt x="67" y="236"/>
                  </a:lnTo>
                  <a:lnTo>
                    <a:pt x="67" y="304"/>
                  </a:lnTo>
                  <a:lnTo>
                    <a:pt x="101" y="371"/>
                  </a:lnTo>
                  <a:lnTo>
                    <a:pt x="67" y="1011"/>
                  </a:lnTo>
                  <a:lnTo>
                    <a:pt x="0" y="1650"/>
                  </a:lnTo>
                  <a:lnTo>
                    <a:pt x="0" y="1718"/>
                  </a:lnTo>
                  <a:lnTo>
                    <a:pt x="34" y="1751"/>
                  </a:lnTo>
                  <a:lnTo>
                    <a:pt x="101" y="1785"/>
                  </a:lnTo>
                  <a:lnTo>
                    <a:pt x="202" y="1751"/>
                  </a:lnTo>
                  <a:lnTo>
                    <a:pt x="202" y="1718"/>
                  </a:lnTo>
                  <a:lnTo>
                    <a:pt x="236" y="1650"/>
                  </a:lnTo>
                  <a:lnTo>
                    <a:pt x="741" y="1751"/>
                  </a:lnTo>
                  <a:lnTo>
                    <a:pt x="1313" y="1785"/>
                  </a:lnTo>
                  <a:lnTo>
                    <a:pt x="1582" y="1785"/>
                  </a:lnTo>
                  <a:lnTo>
                    <a:pt x="1852" y="1751"/>
                  </a:lnTo>
                  <a:lnTo>
                    <a:pt x="2121" y="1718"/>
                  </a:lnTo>
                  <a:lnTo>
                    <a:pt x="2357" y="1617"/>
                  </a:lnTo>
                  <a:lnTo>
                    <a:pt x="2390" y="1650"/>
                  </a:lnTo>
                  <a:lnTo>
                    <a:pt x="2491" y="1650"/>
                  </a:lnTo>
                  <a:lnTo>
                    <a:pt x="2491" y="1583"/>
                  </a:lnTo>
                  <a:lnTo>
                    <a:pt x="2525" y="1246"/>
                  </a:lnTo>
                  <a:lnTo>
                    <a:pt x="2559" y="876"/>
                  </a:lnTo>
                  <a:lnTo>
                    <a:pt x="2559" y="506"/>
                  </a:lnTo>
                  <a:lnTo>
                    <a:pt x="2491" y="135"/>
                  </a:lnTo>
                  <a:lnTo>
                    <a:pt x="2491" y="101"/>
                  </a:lnTo>
                  <a:lnTo>
                    <a:pt x="2458" y="101"/>
                  </a:lnTo>
                  <a:lnTo>
                    <a:pt x="2188" y="34"/>
                  </a:lnTo>
                  <a:lnTo>
                    <a:pt x="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2" name="Google Shape;442;p3"/>
            <p:cNvSpPr/>
            <p:nvPr/>
          </p:nvSpPr>
          <p:spPr>
            <a:xfrm>
              <a:off x="3154755" y="4195772"/>
              <a:ext cx="137299" cy="80381"/>
            </a:xfrm>
            <a:custGeom>
              <a:avLst/>
              <a:gdLst/>
              <a:ahLst/>
              <a:cxnLst/>
              <a:rect l="l" t="t" r="r" b="b"/>
              <a:pathLst>
                <a:path w="2762" h="1617" extrusionOk="0">
                  <a:moveTo>
                    <a:pt x="2661" y="136"/>
                  </a:moveTo>
                  <a:lnTo>
                    <a:pt x="2593" y="439"/>
                  </a:lnTo>
                  <a:lnTo>
                    <a:pt x="2593" y="775"/>
                  </a:lnTo>
                  <a:lnTo>
                    <a:pt x="2560" y="1449"/>
                  </a:lnTo>
                  <a:lnTo>
                    <a:pt x="2324" y="1381"/>
                  </a:lnTo>
                  <a:lnTo>
                    <a:pt x="2055" y="1348"/>
                  </a:lnTo>
                  <a:lnTo>
                    <a:pt x="1516" y="1381"/>
                  </a:lnTo>
                  <a:lnTo>
                    <a:pt x="876" y="1415"/>
                  </a:lnTo>
                  <a:lnTo>
                    <a:pt x="540" y="1415"/>
                  </a:lnTo>
                  <a:lnTo>
                    <a:pt x="237" y="1381"/>
                  </a:lnTo>
                  <a:lnTo>
                    <a:pt x="237" y="775"/>
                  </a:lnTo>
                  <a:lnTo>
                    <a:pt x="237" y="506"/>
                  </a:lnTo>
                  <a:lnTo>
                    <a:pt x="203" y="203"/>
                  </a:lnTo>
                  <a:lnTo>
                    <a:pt x="203" y="203"/>
                  </a:lnTo>
                  <a:lnTo>
                    <a:pt x="1415" y="237"/>
                  </a:lnTo>
                  <a:lnTo>
                    <a:pt x="2055" y="237"/>
                  </a:lnTo>
                  <a:lnTo>
                    <a:pt x="2358" y="203"/>
                  </a:lnTo>
                  <a:lnTo>
                    <a:pt x="2661" y="136"/>
                  </a:lnTo>
                  <a:close/>
                  <a:moveTo>
                    <a:pt x="2055" y="1"/>
                  </a:moveTo>
                  <a:lnTo>
                    <a:pt x="1415" y="34"/>
                  </a:lnTo>
                  <a:lnTo>
                    <a:pt x="136" y="34"/>
                  </a:lnTo>
                  <a:lnTo>
                    <a:pt x="102" y="68"/>
                  </a:lnTo>
                  <a:lnTo>
                    <a:pt x="68" y="102"/>
                  </a:lnTo>
                  <a:lnTo>
                    <a:pt x="35" y="439"/>
                  </a:lnTo>
                  <a:lnTo>
                    <a:pt x="1" y="775"/>
                  </a:lnTo>
                  <a:lnTo>
                    <a:pt x="35" y="1415"/>
                  </a:lnTo>
                  <a:lnTo>
                    <a:pt x="1" y="1482"/>
                  </a:lnTo>
                  <a:lnTo>
                    <a:pt x="1" y="1550"/>
                  </a:lnTo>
                  <a:lnTo>
                    <a:pt x="68" y="1550"/>
                  </a:lnTo>
                  <a:lnTo>
                    <a:pt x="102" y="1583"/>
                  </a:lnTo>
                  <a:lnTo>
                    <a:pt x="169" y="1583"/>
                  </a:lnTo>
                  <a:lnTo>
                    <a:pt x="775" y="1617"/>
                  </a:lnTo>
                  <a:lnTo>
                    <a:pt x="1348" y="1583"/>
                  </a:lnTo>
                  <a:lnTo>
                    <a:pt x="1954" y="1550"/>
                  </a:lnTo>
                  <a:lnTo>
                    <a:pt x="2257" y="1550"/>
                  </a:lnTo>
                  <a:lnTo>
                    <a:pt x="2560" y="1516"/>
                  </a:lnTo>
                  <a:lnTo>
                    <a:pt x="2593" y="1583"/>
                  </a:lnTo>
                  <a:lnTo>
                    <a:pt x="2661" y="1583"/>
                  </a:lnTo>
                  <a:lnTo>
                    <a:pt x="2694" y="1550"/>
                  </a:lnTo>
                  <a:lnTo>
                    <a:pt x="2728" y="1516"/>
                  </a:lnTo>
                  <a:lnTo>
                    <a:pt x="2762" y="809"/>
                  </a:lnTo>
                  <a:lnTo>
                    <a:pt x="2762" y="439"/>
                  </a:lnTo>
                  <a:lnTo>
                    <a:pt x="2694" y="136"/>
                  </a:lnTo>
                  <a:lnTo>
                    <a:pt x="2694" y="102"/>
                  </a:lnTo>
                  <a:lnTo>
                    <a:pt x="2694" y="68"/>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3" name="Google Shape;443;p3"/>
            <p:cNvSpPr/>
            <p:nvPr/>
          </p:nvSpPr>
          <p:spPr>
            <a:xfrm>
              <a:off x="2562311" y="4192441"/>
              <a:ext cx="127258" cy="88732"/>
            </a:xfrm>
            <a:custGeom>
              <a:avLst/>
              <a:gdLst/>
              <a:ahLst/>
              <a:cxnLst/>
              <a:rect l="l" t="t" r="r" b="b"/>
              <a:pathLst>
                <a:path w="2560" h="1785" extrusionOk="0">
                  <a:moveTo>
                    <a:pt x="169" y="203"/>
                  </a:moveTo>
                  <a:lnTo>
                    <a:pt x="405" y="236"/>
                  </a:lnTo>
                  <a:lnTo>
                    <a:pt x="674" y="270"/>
                  </a:lnTo>
                  <a:lnTo>
                    <a:pt x="1179" y="270"/>
                  </a:lnTo>
                  <a:lnTo>
                    <a:pt x="2324" y="371"/>
                  </a:lnTo>
                  <a:lnTo>
                    <a:pt x="2290" y="607"/>
                  </a:lnTo>
                  <a:lnTo>
                    <a:pt x="2290" y="842"/>
                  </a:lnTo>
                  <a:lnTo>
                    <a:pt x="2324" y="1448"/>
                  </a:lnTo>
                  <a:lnTo>
                    <a:pt x="1246" y="1516"/>
                  </a:lnTo>
                  <a:lnTo>
                    <a:pt x="741" y="1516"/>
                  </a:lnTo>
                  <a:lnTo>
                    <a:pt x="506" y="1549"/>
                  </a:lnTo>
                  <a:lnTo>
                    <a:pt x="236" y="1583"/>
                  </a:lnTo>
                  <a:lnTo>
                    <a:pt x="203" y="876"/>
                  </a:lnTo>
                  <a:lnTo>
                    <a:pt x="169" y="203"/>
                  </a:lnTo>
                  <a:close/>
                  <a:moveTo>
                    <a:pt x="674" y="0"/>
                  </a:moveTo>
                  <a:lnTo>
                    <a:pt x="405" y="34"/>
                  </a:lnTo>
                  <a:lnTo>
                    <a:pt x="135" y="101"/>
                  </a:lnTo>
                  <a:lnTo>
                    <a:pt x="101" y="101"/>
                  </a:lnTo>
                  <a:lnTo>
                    <a:pt x="68" y="135"/>
                  </a:lnTo>
                  <a:lnTo>
                    <a:pt x="34" y="506"/>
                  </a:lnTo>
                  <a:lnTo>
                    <a:pt x="0" y="876"/>
                  </a:lnTo>
                  <a:lnTo>
                    <a:pt x="34" y="1246"/>
                  </a:lnTo>
                  <a:lnTo>
                    <a:pt x="68" y="1583"/>
                  </a:lnTo>
                  <a:lnTo>
                    <a:pt x="101" y="1650"/>
                  </a:lnTo>
                  <a:lnTo>
                    <a:pt x="203" y="1650"/>
                  </a:lnTo>
                  <a:lnTo>
                    <a:pt x="236" y="1617"/>
                  </a:lnTo>
                  <a:lnTo>
                    <a:pt x="472" y="1718"/>
                  </a:lnTo>
                  <a:lnTo>
                    <a:pt x="741" y="1751"/>
                  </a:lnTo>
                  <a:lnTo>
                    <a:pt x="1011" y="1785"/>
                  </a:lnTo>
                  <a:lnTo>
                    <a:pt x="1280" y="1785"/>
                  </a:lnTo>
                  <a:lnTo>
                    <a:pt x="1819" y="1751"/>
                  </a:lnTo>
                  <a:lnTo>
                    <a:pt x="2357" y="1650"/>
                  </a:lnTo>
                  <a:lnTo>
                    <a:pt x="2357" y="1718"/>
                  </a:lnTo>
                  <a:lnTo>
                    <a:pt x="2391" y="1751"/>
                  </a:lnTo>
                  <a:lnTo>
                    <a:pt x="2458" y="1785"/>
                  </a:lnTo>
                  <a:lnTo>
                    <a:pt x="2526" y="1751"/>
                  </a:lnTo>
                  <a:lnTo>
                    <a:pt x="2559" y="1718"/>
                  </a:lnTo>
                  <a:lnTo>
                    <a:pt x="2559" y="1650"/>
                  </a:lnTo>
                  <a:lnTo>
                    <a:pt x="2492" y="1011"/>
                  </a:lnTo>
                  <a:lnTo>
                    <a:pt x="2458" y="371"/>
                  </a:lnTo>
                  <a:lnTo>
                    <a:pt x="2492" y="304"/>
                  </a:lnTo>
                  <a:lnTo>
                    <a:pt x="2492" y="236"/>
                  </a:lnTo>
                  <a:lnTo>
                    <a:pt x="2458" y="203"/>
                  </a:lnTo>
                  <a:lnTo>
                    <a:pt x="2391" y="169"/>
                  </a:lnTo>
                  <a:lnTo>
                    <a:pt x="1852" y="101"/>
                  </a:lnTo>
                  <a:lnTo>
                    <a:pt x="1246" y="34"/>
                  </a:lnTo>
                  <a:lnTo>
                    <a:pt x="97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4" name="Google Shape;444;p3"/>
            <p:cNvSpPr/>
            <p:nvPr/>
          </p:nvSpPr>
          <p:spPr>
            <a:xfrm>
              <a:off x="3748938" y="4195772"/>
              <a:ext cx="133919" cy="80381"/>
            </a:xfrm>
            <a:custGeom>
              <a:avLst/>
              <a:gdLst/>
              <a:ahLst/>
              <a:cxnLst/>
              <a:rect l="l" t="t" r="r" b="b"/>
              <a:pathLst>
                <a:path w="2694" h="1617" extrusionOk="0">
                  <a:moveTo>
                    <a:pt x="2492" y="203"/>
                  </a:moveTo>
                  <a:lnTo>
                    <a:pt x="2458" y="304"/>
                  </a:lnTo>
                  <a:lnTo>
                    <a:pt x="2458" y="439"/>
                  </a:lnTo>
                  <a:lnTo>
                    <a:pt x="2492" y="708"/>
                  </a:lnTo>
                  <a:lnTo>
                    <a:pt x="2492" y="1078"/>
                  </a:lnTo>
                  <a:lnTo>
                    <a:pt x="2492" y="1280"/>
                  </a:lnTo>
                  <a:lnTo>
                    <a:pt x="2525" y="1482"/>
                  </a:lnTo>
                  <a:lnTo>
                    <a:pt x="1987" y="1415"/>
                  </a:lnTo>
                  <a:lnTo>
                    <a:pt x="1381" y="1381"/>
                  </a:lnTo>
                  <a:lnTo>
                    <a:pt x="236" y="1381"/>
                  </a:lnTo>
                  <a:lnTo>
                    <a:pt x="236" y="1078"/>
                  </a:lnTo>
                  <a:lnTo>
                    <a:pt x="236" y="775"/>
                  </a:lnTo>
                  <a:lnTo>
                    <a:pt x="236" y="506"/>
                  </a:lnTo>
                  <a:lnTo>
                    <a:pt x="236" y="371"/>
                  </a:lnTo>
                  <a:lnTo>
                    <a:pt x="202" y="237"/>
                  </a:lnTo>
                  <a:lnTo>
                    <a:pt x="202" y="237"/>
                  </a:lnTo>
                  <a:lnTo>
                    <a:pt x="269" y="270"/>
                  </a:lnTo>
                  <a:lnTo>
                    <a:pt x="337" y="237"/>
                  </a:lnTo>
                  <a:lnTo>
                    <a:pt x="505" y="203"/>
                  </a:lnTo>
                  <a:lnTo>
                    <a:pt x="673" y="203"/>
                  </a:lnTo>
                  <a:lnTo>
                    <a:pt x="1010" y="237"/>
                  </a:lnTo>
                  <a:lnTo>
                    <a:pt x="2290" y="237"/>
                  </a:lnTo>
                  <a:lnTo>
                    <a:pt x="2492" y="203"/>
                  </a:lnTo>
                  <a:close/>
                  <a:moveTo>
                    <a:pt x="471" y="1"/>
                  </a:moveTo>
                  <a:lnTo>
                    <a:pt x="337" y="34"/>
                  </a:lnTo>
                  <a:lnTo>
                    <a:pt x="202" y="68"/>
                  </a:lnTo>
                  <a:lnTo>
                    <a:pt x="168" y="102"/>
                  </a:lnTo>
                  <a:lnTo>
                    <a:pt x="135" y="136"/>
                  </a:lnTo>
                  <a:lnTo>
                    <a:pt x="67" y="270"/>
                  </a:lnTo>
                  <a:lnTo>
                    <a:pt x="67" y="439"/>
                  </a:lnTo>
                  <a:lnTo>
                    <a:pt x="67" y="775"/>
                  </a:lnTo>
                  <a:lnTo>
                    <a:pt x="67" y="1078"/>
                  </a:lnTo>
                  <a:lnTo>
                    <a:pt x="67" y="1381"/>
                  </a:lnTo>
                  <a:lnTo>
                    <a:pt x="0" y="1449"/>
                  </a:lnTo>
                  <a:lnTo>
                    <a:pt x="0" y="1482"/>
                  </a:lnTo>
                  <a:lnTo>
                    <a:pt x="34" y="1550"/>
                  </a:lnTo>
                  <a:lnTo>
                    <a:pt x="101" y="1583"/>
                  </a:lnTo>
                  <a:lnTo>
                    <a:pt x="168" y="1583"/>
                  </a:lnTo>
                  <a:lnTo>
                    <a:pt x="1381" y="1617"/>
                  </a:lnTo>
                  <a:lnTo>
                    <a:pt x="1987" y="1617"/>
                  </a:lnTo>
                  <a:lnTo>
                    <a:pt x="2559" y="1583"/>
                  </a:lnTo>
                  <a:lnTo>
                    <a:pt x="2593" y="1550"/>
                  </a:lnTo>
                  <a:lnTo>
                    <a:pt x="2593" y="1516"/>
                  </a:lnTo>
                  <a:lnTo>
                    <a:pt x="2626" y="1482"/>
                  </a:lnTo>
                  <a:lnTo>
                    <a:pt x="2694" y="1280"/>
                  </a:lnTo>
                  <a:lnTo>
                    <a:pt x="2694" y="1078"/>
                  </a:lnTo>
                  <a:lnTo>
                    <a:pt x="2660" y="708"/>
                  </a:lnTo>
                  <a:lnTo>
                    <a:pt x="2660" y="439"/>
                  </a:lnTo>
                  <a:lnTo>
                    <a:pt x="2626" y="270"/>
                  </a:lnTo>
                  <a:lnTo>
                    <a:pt x="2593" y="136"/>
                  </a:lnTo>
                  <a:lnTo>
                    <a:pt x="2626" y="136"/>
                  </a:lnTo>
                  <a:lnTo>
                    <a:pt x="2626" y="102"/>
                  </a:lnTo>
                  <a:lnTo>
                    <a:pt x="2559" y="102"/>
                  </a:lnTo>
                  <a:lnTo>
                    <a:pt x="2559" y="68"/>
                  </a:lnTo>
                  <a:lnTo>
                    <a:pt x="2525" y="68"/>
                  </a:lnTo>
                  <a:lnTo>
                    <a:pt x="2256" y="34"/>
                  </a:lnTo>
                  <a:lnTo>
                    <a:pt x="1953" y="1"/>
                  </a:lnTo>
                  <a:lnTo>
                    <a:pt x="1381" y="34"/>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5" name="Google Shape;445;p3"/>
            <p:cNvSpPr/>
            <p:nvPr/>
          </p:nvSpPr>
          <p:spPr>
            <a:xfrm>
              <a:off x="3790744"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6" name="Google Shape;446;p3"/>
            <p:cNvSpPr/>
            <p:nvPr/>
          </p:nvSpPr>
          <p:spPr>
            <a:xfrm>
              <a:off x="3822559" y="4476981"/>
              <a:ext cx="38525" cy="40215"/>
            </a:xfrm>
            <a:custGeom>
              <a:avLst/>
              <a:gdLst/>
              <a:ahLst/>
              <a:cxnLst/>
              <a:rect l="l" t="t" r="r" b="b"/>
              <a:pathLst>
                <a:path w="775" h="809" extrusionOk="0">
                  <a:moveTo>
                    <a:pt x="337" y="202"/>
                  </a:moveTo>
                  <a:lnTo>
                    <a:pt x="337" y="236"/>
                  </a:lnTo>
                  <a:lnTo>
                    <a:pt x="405" y="269"/>
                  </a:lnTo>
                  <a:lnTo>
                    <a:pt x="539" y="269"/>
                  </a:lnTo>
                  <a:lnTo>
                    <a:pt x="573" y="438"/>
                  </a:lnTo>
                  <a:lnTo>
                    <a:pt x="539" y="505"/>
                  </a:lnTo>
                  <a:lnTo>
                    <a:pt x="506" y="572"/>
                  </a:lnTo>
                  <a:lnTo>
                    <a:pt x="438" y="606"/>
                  </a:lnTo>
                  <a:lnTo>
                    <a:pt x="371" y="640"/>
                  </a:lnTo>
                  <a:lnTo>
                    <a:pt x="304" y="606"/>
                  </a:lnTo>
                  <a:lnTo>
                    <a:pt x="236" y="572"/>
                  </a:lnTo>
                  <a:lnTo>
                    <a:pt x="203" y="505"/>
                  </a:lnTo>
                  <a:lnTo>
                    <a:pt x="203" y="438"/>
                  </a:lnTo>
                  <a:lnTo>
                    <a:pt x="236" y="269"/>
                  </a:lnTo>
                  <a:lnTo>
                    <a:pt x="337" y="202"/>
                  </a:lnTo>
                  <a:close/>
                  <a:moveTo>
                    <a:pt x="337" y="0"/>
                  </a:moveTo>
                  <a:lnTo>
                    <a:pt x="203" y="67"/>
                  </a:lnTo>
                  <a:lnTo>
                    <a:pt x="102" y="168"/>
                  </a:lnTo>
                  <a:lnTo>
                    <a:pt x="34" y="303"/>
                  </a:lnTo>
                  <a:lnTo>
                    <a:pt x="1" y="438"/>
                  </a:lnTo>
                  <a:lnTo>
                    <a:pt x="34" y="606"/>
                  </a:lnTo>
                  <a:lnTo>
                    <a:pt x="135" y="741"/>
                  </a:lnTo>
                  <a:lnTo>
                    <a:pt x="236" y="808"/>
                  </a:lnTo>
                  <a:lnTo>
                    <a:pt x="506" y="808"/>
                  </a:lnTo>
                  <a:lnTo>
                    <a:pt x="607" y="741"/>
                  </a:lnTo>
                  <a:lnTo>
                    <a:pt x="708" y="606"/>
                  </a:lnTo>
                  <a:lnTo>
                    <a:pt x="775" y="438"/>
                  </a:lnTo>
                  <a:lnTo>
                    <a:pt x="741" y="269"/>
                  </a:lnTo>
                  <a:lnTo>
                    <a:pt x="708" y="135"/>
                  </a:lnTo>
                  <a:lnTo>
                    <a:pt x="640" y="67"/>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7" name="Google Shape;447;p3"/>
            <p:cNvSpPr/>
            <p:nvPr/>
          </p:nvSpPr>
          <p:spPr>
            <a:xfrm>
              <a:off x="3750579" y="4711264"/>
              <a:ext cx="113886" cy="123927"/>
            </a:xfrm>
            <a:custGeom>
              <a:avLst/>
              <a:gdLst/>
              <a:ahLst/>
              <a:cxnLst/>
              <a:rect l="l" t="t" r="r" b="b"/>
              <a:pathLst>
                <a:path w="2291" h="2493" extrusionOk="0">
                  <a:moveTo>
                    <a:pt x="236"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5"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8" name="Google Shape;448;p3"/>
            <p:cNvSpPr/>
            <p:nvPr/>
          </p:nvSpPr>
          <p:spPr>
            <a:xfrm>
              <a:off x="3859394" y="4615871"/>
              <a:ext cx="36835" cy="43546"/>
            </a:xfrm>
            <a:custGeom>
              <a:avLst/>
              <a:gdLst/>
              <a:ahLst/>
              <a:cxnLst/>
              <a:rect l="l" t="t" r="r" b="b"/>
              <a:pathLst>
                <a:path w="741" h="876" extrusionOk="0">
                  <a:moveTo>
                    <a:pt x="236" y="1"/>
                  </a:moveTo>
                  <a:lnTo>
                    <a:pt x="169" y="68"/>
                  </a:lnTo>
                  <a:lnTo>
                    <a:pt x="101" y="135"/>
                  </a:lnTo>
                  <a:lnTo>
                    <a:pt x="34" y="337"/>
                  </a:lnTo>
                  <a:lnTo>
                    <a:pt x="0" y="573"/>
                  </a:lnTo>
                  <a:lnTo>
                    <a:pt x="0" y="775"/>
                  </a:lnTo>
                  <a:lnTo>
                    <a:pt x="34" y="842"/>
                  </a:lnTo>
                  <a:lnTo>
                    <a:pt x="68" y="876"/>
                  </a:lnTo>
                  <a:lnTo>
                    <a:pt x="438" y="876"/>
                  </a:lnTo>
                  <a:lnTo>
                    <a:pt x="573" y="842"/>
                  </a:lnTo>
                  <a:lnTo>
                    <a:pt x="707" y="775"/>
                  </a:lnTo>
                  <a:lnTo>
                    <a:pt x="741" y="741"/>
                  </a:lnTo>
                  <a:lnTo>
                    <a:pt x="741" y="708"/>
                  </a:lnTo>
                  <a:lnTo>
                    <a:pt x="707" y="640"/>
                  </a:lnTo>
                  <a:lnTo>
                    <a:pt x="606" y="607"/>
                  </a:lnTo>
                  <a:lnTo>
                    <a:pt x="472" y="607"/>
                  </a:lnTo>
                  <a:lnTo>
                    <a:pt x="236" y="640"/>
                  </a:lnTo>
                  <a:lnTo>
                    <a:pt x="270" y="304"/>
                  </a:lnTo>
                  <a:lnTo>
                    <a:pt x="303" y="169"/>
                  </a:lnTo>
                  <a:lnTo>
                    <a:pt x="303" y="102"/>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9" name="Google Shape;449;p3"/>
            <p:cNvSpPr/>
            <p:nvPr/>
          </p:nvSpPr>
          <p:spPr>
            <a:xfrm>
              <a:off x="3780703" y="443343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0" name="Google Shape;450;p3"/>
            <p:cNvSpPr/>
            <p:nvPr/>
          </p:nvSpPr>
          <p:spPr>
            <a:xfrm>
              <a:off x="3805806"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1" name="Google Shape;451;p3"/>
            <p:cNvSpPr/>
            <p:nvPr/>
          </p:nvSpPr>
          <p:spPr>
            <a:xfrm>
              <a:off x="4066933" y="4426774"/>
              <a:ext cx="125567" cy="135609"/>
            </a:xfrm>
            <a:custGeom>
              <a:avLst/>
              <a:gdLst/>
              <a:ahLst/>
              <a:cxnLst/>
              <a:rect l="l" t="t" r="r" b="b"/>
              <a:pathLst>
                <a:path w="2526" h="2728" extrusionOk="0">
                  <a:moveTo>
                    <a:pt x="202" y="168"/>
                  </a:moveTo>
                  <a:lnTo>
                    <a:pt x="741" y="236"/>
                  </a:lnTo>
                  <a:lnTo>
                    <a:pt x="1279" y="269"/>
                  </a:lnTo>
                  <a:lnTo>
                    <a:pt x="2357" y="236"/>
                  </a:lnTo>
                  <a:lnTo>
                    <a:pt x="2289" y="774"/>
                  </a:lnTo>
                  <a:lnTo>
                    <a:pt x="2256" y="1347"/>
                  </a:lnTo>
                  <a:lnTo>
                    <a:pt x="2256" y="1885"/>
                  </a:lnTo>
                  <a:lnTo>
                    <a:pt x="2289" y="2424"/>
                  </a:lnTo>
                  <a:lnTo>
                    <a:pt x="2289"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0" y="2525"/>
                  </a:lnTo>
                  <a:lnTo>
                    <a:pt x="2458" y="2491"/>
                  </a:lnTo>
                  <a:lnTo>
                    <a:pt x="2458" y="2424"/>
                  </a:lnTo>
                  <a:lnTo>
                    <a:pt x="2491" y="1885"/>
                  </a:lnTo>
                  <a:lnTo>
                    <a:pt x="2525" y="1313"/>
                  </a:lnTo>
                  <a:lnTo>
                    <a:pt x="2491" y="774"/>
                  </a:lnTo>
                  <a:lnTo>
                    <a:pt x="2458" y="202"/>
                  </a:lnTo>
                  <a:lnTo>
                    <a:pt x="2491" y="168"/>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2" name="Google Shape;452;p3"/>
            <p:cNvSpPr/>
            <p:nvPr/>
          </p:nvSpPr>
          <p:spPr>
            <a:xfrm>
              <a:off x="3951407" y="4570684"/>
              <a:ext cx="115576" cy="123877"/>
            </a:xfrm>
            <a:custGeom>
              <a:avLst/>
              <a:gdLst/>
              <a:ahLst/>
              <a:cxnLst/>
              <a:rect l="l" t="t" r="r" b="b"/>
              <a:pathLst>
                <a:path w="2325" h="2492" extrusionOk="0">
                  <a:moveTo>
                    <a:pt x="1853" y="0"/>
                  </a:moveTo>
                  <a:lnTo>
                    <a:pt x="1381" y="34"/>
                  </a:lnTo>
                  <a:lnTo>
                    <a:pt x="136" y="34"/>
                  </a:lnTo>
                  <a:lnTo>
                    <a:pt x="68" y="68"/>
                  </a:lnTo>
                  <a:lnTo>
                    <a:pt x="35" y="135"/>
                  </a:lnTo>
                  <a:lnTo>
                    <a:pt x="35" y="202"/>
                  </a:lnTo>
                  <a:lnTo>
                    <a:pt x="68" y="236"/>
                  </a:lnTo>
                  <a:lnTo>
                    <a:pt x="35" y="472"/>
                  </a:lnTo>
                  <a:lnTo>
                    <a:pt x="35" y="708"/>
                  </a:lnTo>
                  <a:lnTo>
                    <a:pt x="35" y="1145"/>
                  </a:lnTo>
                  <a:lnTo>
                    <a:pt x="1" y="1718"/>
                  </a:lnTo>
                  <a:lnTo>
                    <a:pt x="35" y="2021"/>
                  </a:lnTo>
                  <a:lnTo>
                    <a:pt x="35" y="2290"/>
                  </a:lnTo>
                  <a:lnTo>
                    <a:pt x="35" y="2357"/>
                  </a:lnTo>
                  <a:lnTo>
                    <a:pt x="35" y="2425"/>
                  </a:lnTo>
                  <a:lnTo>
                    <a:pt x="68" y="2492"/>
                  </a:lnTo>
                  <a:lnTo>
                    <a:pt x="1819" y="2492"/>
                  </a:lnTo>
                  <a:lnTo>
                    <a:pt x="2021" y="2458"/>
                  </a:lnTo>
                  <a:lnTo>
                    <a:pt x="2122" y="2391"/>
                  </a:lnTo>
                  <a:lnTo>
                    <a:pt x="2189" y="2324"/>
                  </a:lnTo>
                  <a:lnTo>
                    <a:pt x="2122" y="2256"/>
                  </a:lnTo>
                  <a:lnTo>
                    <a:pt x="2021" y="2223"/>
                  </a:lnTo>
                  <a:lnTo>
                    <a:pt x="1819" y="2189"/>
                  </a:lnTo>
                  <a:lnTo>
                    <a:pt x="1415" y="2223"/>
                  </a:lnTo>
                  <a:lnTo>
                    <a:pt x="237" y="2256"/>
                  </a:lnTo>
                  <a:lnTo>
                    <a:pt x="270" y="1987"/>
                  </a:lnTo>
                  <a:lnTo>
                    <a:pt x="270" y="1718"/>
                  </a:lnTo>
                  <a:lnTo>
                    <a:pt x="270" y="1145"/>
                  </a:lnTo>
                  <a:lnTo>
                    <a:pt x="270" y="708"/>
                  </a:lnTo>
                  <a:lnTo>
                    <a:pt x="270" y="472"/>
                  </a:lnTo>
                  <a:lnTo>
                    <a:pt x="237" y="270"/>
                  </a:lnTo>
                  <a:lnTo>
                    <a:pt x="1954" y="270"/>
                  </a:lnTo>
                  <a:lnTo>
                    <a:pt x="2156" y="202"/>
                  </a:lnTo>
                  <a:lnTo>
                    <a:pt x="2223" y="169"/>
                  </a:lnTo>
                  <a:lnTo>
                    <a:pt x="2324" y="101"/>
                  </a:lnTo>
                  <a:lnTo>
                    <a:pt x="2324" y="68"/>
                  </a:lnTo>
                  <a:lnTo>
                    <a:pt x="2223"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3" name="Google Shape;453;p3"/>
            <p:cNvSpPr/>
            <p:nvPr/>
          </p:nvSpPr>
          <p:spPr>
            <a:xfrm>
              <a:off x="3961448" y="4473601"/>
              <a:ext cx="45236" cy="36885"/>
            </a:xfrm>
            <a:custGeom>
              <a:avLst/>
              <a:gdLst/>
              <a:ahLst/>
              <a:cxnLst/>
              <a:rect l="l" t="t" r="r" b="b"/>
              <a:pathLst>
                <a:path w="910" h="742" extrusionOk="0">
                  <a:moveTo>
                    <a:pt x="506" y="169"/>
                  </a:moveTo>
                  <a:lnTo>
                    <a:pt x="641" y="203"/>
                  </a:lnTo>
                  <a:lnTo>
                    <a:pt x="742" y="236"/>
                  </a:lnTo>
                  <a:lnTo>
                    <a:pt x="674" y="337"/>
                  </a:lnTo>
                  <a:lnTo>
                    <a:pt x="540" y="405"/>
                  </a:lnTo>
                  <a:lnTo>
                    <a:pt x="270" y="405"/>
                  </a:lnTo>
                  <a:lnTo>
                    <a:pt x="270" y="203"/>
                  </a:lnTo>
                  <a:lnTo>
                    <a:pt x="371" y="203"/>
                  </a:lnTo>
                  <a:lnTo>
                    <a:pt x="506" y="169"/>
                  </a:lnTo>
                  <a:close/>
                  <a:moveTo>
                    <a:pt x="506" y="1"/>
                  </a:moveTo>
                  <a:lnTo>
                    <a:pt x="371" y="34"/>
                  </a:lnTo>
                  <a:lnTo>
                    <a:pt x="270" y="102"/>
                  </a:lnTo>
                  <a:lnTo>
                    <a:pt x="203" y="68"/>
                  </a:lnTo>
                  <a:lnTo>
                    <a:pt x="169" y="68"/>
                  </a:lnTo>
                  <a:lnTo>
                    <a:pt x="136" y="102"/>
                  </a:lnTo>
                  <a:lnTo>
                    <a:pt x="102" y="236"/>
                  </a:lnTo>
                  <a:lnTo>
                    <a:pt x="102" y="371"/>
                  </a:lnTo>
                  <a:lnTo>
                    <a:pt x="35" y="405"/>
                  </a:lnTo>
                  <a:lnTo>
                    <a:pt x="1" y="438"/>
                  </a:lnTo>
                  <a:lnTo>
                    <a:pt x="1" y="506"/>
                  </a:lnTo>
                  <a:lnTo>
                    <a:pt x="68" y="539"/>
                  </a:lnTo>
                  <a:lnTo>
                    <a:pt x="68" y="573"/>
                  </a:lnTo>
                  <a:lnTo>
                    <a:pt x="102" y="640"/>
                  </a:lnTo>
                  <a:lnTo>
                    <a:pt x="102" y="708"/>
                  </a:lnTo>
                  <a:lnTo>
                    <a:pt x="169" y="741"/>
                  </a:lnTo>
                  <a:lnTo>
                    <a:pt x="203" y="741"/>
                  </a:lnTo>
                  <a:lnTo>
                    <a:pt x="237" y="708"/>
                  </a:lnTo>
                  <a:lnTo>
                    <a:pt x="270" y="674"/>
                  </a:lnTo>
                  <a:lnTo>
                    <a:pt x="270" y="640"/>
                  </a:lnTo>
                  <a:lnTo>
                    <a:pt x="270" y="573"/>
                  </a:lnTo>
                  <a:lnTo>
                    <a:pt x="506" y="573"/>
                  </a:lnTo>
                  <a:lnTo>
                    <a:pt x="674" y="539"/>
                  </a:lnTo>
                  <a:lnTo>
                    <a:pt x="775" y="472"/>
                  </a:lnTo>
                  <a:lnTo>
                    <a:pt x="843" y="405"/>
                  </a:lnTo>
                  <a:lnTo>
                    <a:pt x="910" y="304"/>
                  </a:lnTo>
                  <a:lnTo>
                    <a:pt x="910" y="203"/>
                  </a:lnTo>
                  <a:lnTo>
                    <a:pt x="910" y="169"/>
                  </a:lnTo>
                  <a:lnTo>
                    <a:pt x="876" y="135"/>
                  </a:lnTo>
                  <a:lnTo>
                    <a:pt x="708"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4" name="Google Shape;454;p3"/>
            <p:cNvSpPr/>
            <p:nvPr/>
          </p:nvSpPr>
          <p:spPr>
            <a:xfrm>
              <a:off x="3922973"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5" name="Google Shape;455;p3"/>
            <p:cNvSpPr/>
            <p:nvPr/>
          </p:nvSpPr>
          <p:spPr>
            <a:xfrm>
              <a:off x="4247679" y="4873617"/>
              <a:ext cx="45236" cy="30174"/>
            </a:xfrm>
            <a:custGeom>
              <a:avLst/>
              <a:gdLst/>
              <a:ahLst/>
              <a:cxnLst/>
              <a:rect l="l" t="t" r="r" b="b"/>
              <a:pathLst>
                <a:path w="910" h="607" extrusionOk="0">
                  <a:moveTo>
                    <a:pt x="438" y="0"/>
                  </a:moveTo>
                  <a:lnTo>
                    <a:pt x="303" y="68"/>
                  </a:lnTo>
                  <a:lnTo>
                    <a:pt x="202" y="202"/>
                  </a:lnTo>
                  <a:lnTo>
                    <a:pt x="101" y="303"/>
                  </a:lnTo>
                  <a:lnTo>
                    <a:pt x="34" y="371"/>
                  </a:lnTo>
                  <a:lnTo>
                    <a:pt x="0" y="438"/>
                  </a:lnTo>
                  <a:lnTo>
                    <a:pt x="34" y="472"/>
                  </a:lnTo>
                  <a:lnTo>
                    <a:pt x="68" y="505"/>
                  </a:lnTo>
                  <a:lnTo>
                    <a:pt x="202" y="472"/>
                  </a:lnTo>
                  <a:lnTo>
                    <a:pt x="303" y="371"/>
                  </a:lnTo>
                  <a:lnTo>
                    <a:pt x="472" y="236"/>
                  </a:lnTo>
                  <a:lnTo>
                    <a:pt x="606" y="404"/>
                  </a:lnTo>
                  <a:lnTo>
                    <a:pt x="775" y="573"/>
                  </a:lnTo>
                  <a:lnTo>
                    <a:pt x="808" y="606"/>
                  </a:lnTo>
                  <a:lnTo>
                    <a:pt x="876" y="573"/>
                  </a:lnTo>
                  <a:lnTo>
                    <a:pt x="909" y="539"/>
                  </a:lnTo>
                  <a:lnTo>
                    <a:pt x="876" y="472"/>
                  </a:lnTo>
                  <a:lnTo>
                    <a:pt x="741" y="303"/>
                  </a:lnTo>
                  <a:lnTo>
                    <a:pt x="573" y="135"/>
                  </a:lnTo>
                  <a:lnTo>
                    <a:pt x="573" y="101"/>
                  </a:lnTo>
                  <a:lnTo>
                    <a:pt x="539"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6" name="Google Shape;456;p3"/>
            <p:cNvSpPr/>
            <p:nvPr/>
          </p:nvSpPr>
          <p:spPr>
            <a:xfrm>
              <a:off x="4386568" y="4353104"/>
              <a:ext cx="56968" cy="40215"/>
            </a:xfrm>
            <a:custGeom>
              <a:avLst/>
              <a:gdLst/>
              <a:ahLst/>
              <a:cxnLst/>
              <a:rect l="l" t="t" r="r" b="b"/>
              <a:pathLst>
                <a:path w="1146" h="809" extrusionOk="0">
                  <a:moveTo>
                    <a:pt x="304" y="1"/>
                  </a:moveTo>
                  <a:lnTo>
                    <a:pt x="203" y="68"/>
                  </a:lnTo>
                  <a:lnTo>
                    <a:pt x="135" y="169"/>
                  </a:lnTo>
                  <a:lnTo>
                    <a:pt x="68" y="270"/>
                  </a:lnTo>
                  <a:lnTo>
                    <a:pt x="1" y="405"/>
                  </a:lnTo>
                  <a:lnTo>
                    <a:pt x="1" y="472"/>
                  </a:lnTo>
                  <a:lnTo>
                    <a:pt x="34" y="506"/>
                  </a:lnTo>
                  <a:lnTo>
                    <a:pt x="371" y="775"/>
                  </a:lnTo>
                  <a:lnTo>
                    <a:pt x="438" y="809"/>
                  </a:lnTo>
                  <a:lnTo>
                    <a:pt x="506" y="775"/>
                  </a:lnTo>
                  <a:lnTo>
                    <a:pt x="539" y="708"/>
                  </a:lnTo>
                  <a:lnTo>
                    <a:pt x="539" y="674"/>
                  </a:lnTo>
                  <a:lnTo>
                    <a:pt x="506" y="640"/>
                  </a:lnTo>
                  <a:lnTo>
                    <a:pt x="304" y="472"/>
                  </a:lnTo>
                  <a:lnTo>
                    <a:pt x="674" y="438"/>
                  </a:lnTo>
                  <a:lnTo>
                    <a:pt x="1044" y="405"/>
                  </a:lnTo>
                  <a:lnTo>
                    <a:pt x="1112" y="371"/>
                  </a:lnTo>
                  <a:lnTo>
                    <a:pt x="1145" y="304"/>
                  </a:lnTo>
                  <a:lnTo>
                    <a:pt x="1112" y="236"/>
                  </a:lnTo>
                  <a:lnTo>
                    <a:pt x="1044" y="203"/>
                  </a:lnTo>
                  <a:lnTo>
                    <a:pt x="674" y="236"/>
                  </a:lnTo>
                  <a:lnTo>
                    <a:pt x="304" y="304"/>
                  </a:lnTo>
                  <a:lnTo>
                    <a:pt x="438" y="135"/>
                  </a:lnTo>
                  <a:lnTo>
                    <a:pt x="438"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7" name="Google Shape;457;p3"/>
            <p:cNvSpPr/>
            <p:nvPr/>
          </p:nvSpPr>
          <p:spPr>
            <a:xfrm>
              <a:off x="4165657" y="4704553"/>
              <a:ext cx="309693" cy="138989"/>
            </a:xfrm>
            <a:custGeom>
              <a:avLst/>
              <a:gdLst/>
              <a:ahLst/>
              <a:cxnLst/>
              <a:rect l="l" t="t" r="r" b="b"/>
              <a:pathLst>
                <a:path w="6230" h="2796" extrusionOk="0">
                  <a:moveTo>
                    <a:pt x="3839" y="1"/>
                  </a:moveTo>
                  <a:lnTo>
                    <a:pt x="1953" y="35"/>
                  </a:lnTo>
                  <a:lnTo>
                    <a:pt x="1011" y="35"/>
                  </a:lnTo>
                  <a:lnTo>
                    <a:pt x="539" y="102"/>
                  </a:lnTo>
                  <a:lnTo>
                    <a:pt x="101" y="203"/>
                  </a:lnTo>
                  <a:lnTo>
                    <a:pt x="68" y="237"/>
                  </a:lnTo>
                  <a:lnTo>
                    <a:pt x="101" y="270"/>
                  </a:lnTo>
                  <a:lnTo>
                    <a:pt x="135" y="270"/>
                  </a:lnTo>
                  <a:lnTo>
                    <a:pt x="34" y="506"/>
                  </a:lnTo>
                  <a:lnTo>
                    <a:pt x="0" y="775"/>
                  </a:lnTo>
                  <a:lnTo>
                    <a:pt x="0" y="1314"/>
                  </a:lnTo>
                  <a:lnTo>
                    <a:pt x="34" y="1954"/>
                  </a:lnTo>
                  <a:lnTo>
                    <a:pt x="135" y="2593"/>
                  </a:lnTo>
                  <a:lnTo>
                    <a:pt x="169" y="2627"/>
                  </a:lnTo>
                  <a:lnTo>
                    <a:pt x="202" y="2661"/>
                  </a:lnTo>
                  <a:lnTo>
                    <a:pt x="303" y="2661"/>
                  </a:lnTo>
                  <a:lnTo>
                    <a:pt x="977" y="2762"/>
                  </a:lnTo>
                  <a:lnTo>
                    <a:pt x="1684" y="2795"/>
                  </a:lnTo>
                  <a:lnTo>
                    <a:pt x="2391" y="2762"/>
                  </a:lnTo>
                  <a:lnTo>
                    <a:pt x="3098" y="2728"/>
                  </a:lnTo>
                  <a:lnTo>
                    <a:pt x="4478" y="2661"/>
                  </a:lnTo>
                  <a:lnTo>
                    <a:pt x="5185" y="2627"/>
                  </a:lnTo>
                  <a:lnTo>
                    <a:pt x="5892" y="2661"/>
                  </a:lnTo>
                  <a:lnTo>
                    <a:pt x="5926" y="2728"/>
                  </a:lnTo>
                  <a:lnTo>
                    <a:pt x="6027" y="2728"/>
                  </a:lnTo>
                  <a:lnTo>
                    <a:pt x="6094" y="2694"/>
                  </a:lnTo>
                  <a:lnTo>
                    <a:pt x="6128" y="2627"/>
                  </a:lnTo>
                  <a:lnTo>
                    <a:pt x="6195" y="1348"/>
                  </a:lnTo>
                  <a:lnTo>
                    <a:pt x="6229" y="708"/>
                  </a:lnTo>
                  <a:lnTo>
                    <a:pt x="6229" y="405"/>
                  </a:lnTo>
                  <a:lnTo>
                    <a:pt x="6195" y="102"/>
                  </a:lnTo>
                  <a:lnTo>
                    <a:pt x="6162" y="68"/>
                  </a:lnTo>
                  <a:lnTo>
                    <a:pt x="6128" y="35"/>
                  </a:lnTo>
                  <a:lnTo>
                    <a:pt x="6094" y="68"/>
                  </a:lnTo>
                  <a:lnTo>
                    <a:pt x="6061" y="102"/>
                  </a:lnTo>
                  <a:lnTo>
                    <a:pt x="5960" y="641"/>
                  </a:lnTo>
                  <a:lnTo>
                    <a:pt x="5926" y="1247"/>
                  </a:lnTo>
                  <a:lnTo>
                    <a:pt x="5892" y="2425"/>
                  </a:lnTo>
                  <a:lnTo>
                    <a:pt x="5185" y="2391"/>
                  </a:lnTo>
                  <a:lnTo>
                    <a:pt x="4512" y="2391"/>
                  </a:lnTo>
                  <a:lnTo>
                    <a:pt x="3132" y="2459"/>
                  </a:lnTo>
                  <a:lnTo>
                    <a:pt x="1751" y="2526"/>
                  </a:lnTo>
                  <a:lnTo>
                    <a:pt x="1044" y="2560"/>
                  </a:lnTo>
                  <a:lnTo>
                    <a:pt x="371" y="2526"/>
                  </a:lnTo>
                  <a:lnTo>
                    <a:pt x="270" y="1920"/>
                  </a:lnTo>
                  <a:lnTo>
                    <a:pt x="236" y="1314"/>
                  </a:lnTo>
                  <a:lnTo>
                    <a:pt x="236" y="775"/>
                  </a:lnTo>
                  <a:lnTo>
                    <a:pt x="236" y="506"/>
                  </a:lnTo>
                  <a:lnTo>
                    <a:pt x="169" y="270"/>
                  </a:lnTo>
                  <a:lnTo>
                    <a:pt x="505" y="304"/>
                  </a:lnTo>
                  <a:lnTo>
                    <a:pt x="1482" y="304"/>
                  </a:lnTo>
                  <a:lnTo>
                    <a:pt x="2122" y="270"/>
                  </a:lnTo>
                  <a:lnTo>
                    <a:pt x="2761" y="237"/>
                  </a:lnTo>
                  <a:lnTo>
                    <a:pt x="4108" y="203"/>
                  </a:lnTo>
                  <a:lnTo>
                    <a:pt x="5354" y="203"/>
                  </a:lnTo>
                  <a:lnTo>
                    <a:pt x="5623" y="237"/>
                  </a:lnTo>
                  <a:lnTo>
                    <a:pt x="5724" y="237"/>
                  </a:lnTo>
                  <a:lnTo>
                    <a:pt x="5791" y="270"/>
                  </a:lnTo>
                  <a:lnTo>
                    <a:pt x="5859" y="304"/>
                  </a:lnTo>
                  <a:lnTo>
                    <a:pt x="5892" y="304"/>
                  </a:lnTo>
                  <a:lnTo>
                    <a:pt x="5960" y="270"/>
                  </a:lnTo>
                  <a:lnTo>
                    <a:pt x="5960" y="203"/>
                  </a:lnTo>
                  <a:lnTo>
                    <a:pt x="5926" y="102"/>
                  </a:lnTo>
                  <a:lnTo>
                    <a:pt x="5859" y="68"/>
                  </a:lnTo>
                  <a:lnTo>
                    <a:pt x="5791" y="35"/>
                  </a:lnTo>
                  <a:lnTo>
                    <a:pt x="56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8" name="Google Shape;458;p3"/>
            <p:cNvSpPr/>
            <p:nvPr/>
          </p:nvSpPr>
          <p:spPr>
            <a:xfrm>
              <a:off x="3779062" y="4736368"/>
              <a:ext cx="45236" cy="26843"/>
            </a:xfrm>
            <a:custGeom>
              <a:avLst/>
              <a:gdLst/>
              <a:ahLst/>
              <a:cxnLst/>
              <a:rect l="l" t="t" r="r" b="b"/>
              <a:pathLst>
                <a:path w="910" h="540" extrusionOk="0">
                  <a:moveTo>
                    <a:pt x="741" y="1"/>
                  </a:moveTo>
                  <a:lnTo>
                    <a:pt x="573" y="34"/>
                  </a:lnTo>
                  <a:lnTo>
                    <a:pt x="404" y="102"/>
                  </a:lnTo>
                  <a:lnTo>
                    <a:pt x="67" y="236"/>
                  </a:lnTo>
                  <a:lnTo>
                    <a:pt x="34" y="270"/>
                  </a:lnTo>
                  <a:lnTo>
                    <a:pt x="0" y="337"/>
                  </a:lnTo>
                  <a:lnTo>
                    <a:pt x="34" y="405"/>
                  </a:lnTo>
                  <a:lnTo>
                    <a:pt x="67" y="438"/>
                  </a:lnTo>
                  <a:lnTo>
                    <a:pt x="775" y="539"/>
                  </a:lnTo>
                  <a:lnTo>
                    <a:pt x="842" y="539"/>
                  </a:lnTo>
                  <a:lnTo>
                    <a:pt x="876" y="506"/>
                  </a:lnTo>
                  <a:lnTo>
                    <a:pt x="909" y="472"/>
                  </a:lnTo>
                  <a:lnTo>
                    <a:pt x="909" y="438"/>
                  </a:lnTo>
                  <a:lnTo>
                    <a:pt x="876" y="371"/>
                  </a:lnTo>
                  <a:lnTo>
                    <a:pt x="842" y="337"/>
                  </a:lnTo>
                  <a:lnTo>
                    <a:pt x="505" y="270"/>
                  </a:lnTo>
                  <a:lnTo>
                    <a:pt x="674" y="203"/>
                  </a:lnTo>
                  <a:lnTo>
                    <a:pt x="775" y="102"/>
                  </a:lnTo>
                  <a:lnTo>
                    <a:pt x="808"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9" name="Google Shape;459;p3"/>
            <p:cNvSpPr/>
            <p:nvPr/>
          </p:nvSpPr>
          <p:spPr>
            <a:xfrm>
              <a:off x="4348093" y="4920494"/>
              <a:ext cx="127258" cy="82021"/>
            </a:xfrm>
            <a:custGeom>
              <a:avLst/>
              <a:gdLst/>
              <a:ahLst/>
              <a:cxnLst/>
              <a:rect l="l" t="t" r="r" b="b"/>
              <a:pathLst>
                <a:path w="2560" h="1650" extrusionOk="0">
                  <a:moveTo>
                    <a:pt x="371" y="0"/>
                  </a:moveTo>
                  <a:lnTo>
                    <a:pt x="34" y="67"/>
                  </a:lnTo>
                  <a:lnTo>
                    <a:pt x="0" y="101"/>
                  </a:lnTo>
                  <a:lnTo>
                    <a:pt x="0" y="135"/>
                  </a:lnTo>
                  <a:lnTo>
                    <a:pt x="0" y="168"/>
                  </a:lnTo>
                  <a:lnTo>
                    <a:pt x="68" y="202"/>
                  </a:lnTo>
                  <a:lnTo>
                    <a:pt x="707" y="236"/>
                  </a:lnTo>
                  <a:lnTo>
                    <a:pt x="1347" y="236"/>
                  </a:lnTo>
                  <a:lnTo>
                    <a:pt x="1818" y="269"/>
                  </a:lnTo>
                  <a:lnTo>
                    <a:pt x="2323" y="269"/>
                  </a:lnTo>
                  <a:lnTo>
                    <a:pt x="2391" y="539"/>
                  </a:lnTo>
                  <a:lnTo>
                    <a:pt x="2391" y="842"/>
                  </a:lnTo>
                  <a:lnTo>
                    <a:pt x="2357" y="1414"/>
                  </a:lnTo>
                  <a:lnTo>
                    <a:pt x="404" y="1414"/>
                  </a:lnTo>
                  <a:lnTo>
                    <a:pt x="169" y="1481"/>
                  </a:lnTo>
                  <a:lnTo>
                    <a:pt x="135" y="1515"/>
                  </a:lnTo>
                  <a:lnTo>
                    <a:pt x="169" y="1549"/>
                  </a:lnTo>
                  <a:lnTo>
                    <a:pt x="404" y="1616"/>
                  </a:lnTo>
                  <a:lnTo>
                    <a:pt x="1212" y="1616"/>
                  </a:lnTo>
                  <a:lnTo>
                    <a:pt x="2458" y="1650"/>
                  </a:lnTo>
                  <a:lnTo>
                    <a:pt x="2525" y="1616"/>
                  </a:lnTo>
                  <a:lnTo>
                    <a:pt x="2559" y="1549"/>
                  </a:lnTo>
                  <a:lnTo>
                    <a:pt x="2559" y="1212"/>
                  </a:lnTo>
                  <a:lnTo>
                    <a:pt x="2525" y="875"/>
                  </a:lnTo>
                  <a:lnTo>
                    <a:pt x="2391" y="236"/>
                  </a:lnTo>
                  <a:lnTo>
                    <a:pt x="2458" y="236"/>
                  </a:lnTo>
                  <a:lnTo>
                    <a:pt x="2492" y="168"/>
                  </a:lnTo>
                  <a:lnTo>
                    <a:pt x="2458" y="135"/>
                  </a:lnTo>
                  <a:lnTo>
                    <a:pt x="2424" y="101"/>
                  </a:lnTo>
                  <a:lnTo>
                    <a:pt x="2357" y="101"/>
                  </a:lnTo>
                  <a:lnTo>
                    <a:pt x="2357" y="34"/>
                  </a:lnTo>
                  <a:lnTo>
                    <a:pt x="2323" y="0"/>
                  </a:lnTo>
                  <a:lnTo>
                    <a:pt x="2290" y="0"/>
                  </a:lnTo>
                  <a:lnTo>
                    <a:pt x="2290" y="34"/>
                  </a:lnTo>
                  <a:lnTo>
                    <a:pt x="2290" y="67"/>
                  </a:lnTo>
                  <a:lnTo>
                    <a:pt x="2054"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0" name="Google Shape;460;p3"/>
            <p:cNvSpPr/>
            <p:nvPr/>
          </p:nvSpPr>
          <p:spPr>
            <a:xfrm>
              <a:off x="4204133" y="4851844"/>
              <a:ext cx="123927" cy="149031"/>
            </a:xfrm>
            <a:custGeom>
              <a:avLst/>
              <a:gdLst/>
              <a:ahLst/>
              <a:cxnLst/>
              <a:rect l="l" t="t" r="r" b="b"/>
              <a:pathLst>
                <a:path w="2493" h="2998" extrusionOk="0">
                  <a:moveTo>
                    <a:pt x="270" y="1482"/>
                  </a:moveTo>
                  <a:lnTo>
                    <a:pt x="506" y="1549"/>
                  </a:lnTo>
                  <a:lnTo>
                    <a:pt x="708" y="1583"/>
                  </a:lnTo>
                  <a:lnTo>
                    <a:pt x="1179" y="1617"/>
                  </a:lnTo>
                  <a:lnTo>
                    <a:pt x="1718" y="1650"/>
                  </a:lnTo>
                  <a:lnTo>
                    <a:pt x="1987" y="1650"/>
                  </a:lnTo>
                  <a:lnTo>
                    <a:pt x="2257" y="1617"/>
                  </a:lnTo>
                  <a:lnTo>
                    <a:pt x="2257" y="2155"/>
                  </a:lnTo>
                  <a:lnTo>
                    <a:pt x="2257" y="2391"/>
                  </a:lnTo>
                  <a:lnTo>
                    <a:pt x="2257" y="2660"/>
                  </a:lnTo>
                  <a:lnTo>
                    <a:pt x="1785" y="2660"/>
                  </a:lnTo>
                  <a:lnTo>
                    <a:pt x="1348" y="2694"/>
                  </a:lnTo>
                  <a:lnTo>
                    <a:pt x="809" y="2728"/>
                  </a:lnTo>
                  <a:lnTo>
                    <a:pt x="540" y="2761"/>
                  </a:lnTo>
                  <a:lnTo>
                    <a:pt x="304" y="2795"/>
                  </a:lnTo>
                  <a:lnTo>
                    <a:pt x="278" y="2821"/>
                  </a:lnTo>
                  <a:lnTo>
                    <a:pt x="278" y="2821"/>
                  </a:lnTo>
                  <a:lnTo>
                    <a:pt x="304" y="2559"/>
                  </a:lnTo>
                  <a:lnTo>
                    <a:pt x="304" y="2189"/>
                  </a:lnTo>
                  <a:lnTo>
                    <a:pt x="270" y="1482"/>
                  </a:lnTo>
                  <a:close/>
                  <a:moveTo>
                    <a:pt x="1718" y="1"/>
                  </a:moveTo>
                  <a:lnTo>
                    <a:pt x="1146" y="34"/>
                  </a:lnTo>
                  <a:lnTo>
                    <a:pt x="674" y="68"/>
                  </a:lnTo>
                  <a:lnTo>
                    <a:pt x="203" y="135"/>
                  </a:lnTo>
                  <a:lnTo>
                    <a:pt x="169" y="68"/>
                  </a:lnTo>
                  <a:lnTo>
                    <a:pt x="136" y="68"/>
                  </a:lnTo>
                  <a:lnTo>
                    <a:pt x="35" y="405"/>
                  </a:lnTo>
                  <a:lnTo>
                    <a:pt x="35" y="708"/>
                  </a:lnTo>
                  <a:lnTo>
                    <a:pt x="35" y="1381"/>
                  </a:lnTo>
                  <a:lnTo>
                    <a:pt x="1" y="2155"/>
                  </a:lnTo>
                  <a:lnTo>
                    <a:pt x="35" y="2526"/>
                  </a:lnTo>
                  <a:lnTo>
                    <a:pt x="68" y="2930"/>
                  </a:lnTo>
                  <a:lnTo>
                    <a:pt x="136" y="2963"/>
                  </a:lnTo>
                  <a:lnTo>
                    <a:pt x="169" y="2997"/>
                  </a:lnTo>
                  <a:lnTo>
                    <a:pt x="237" y="2963"/>
                  </a:lnTo>
                  <a:lnTo>
                    <a:pt x="270" y="2896"/>
                  </a:lnTo>
                  <a:lnTo>
                    <a:pt x="276" y="2835"/>
                  </a:lnTo>
                  <a:lnTo>
                    <a:pt x="304" y="2862"/>
                  </a:lnTo>
                  <a:lnTo>
                    <a:pt x="540" y="2896"/>
                  </a:lnTo>
                  <a:lnTo>
                    <a:pt x="1348" y="2896"/>
                  </a:lnTo>
                  <a:lnTo>
                    <a:pt x="1819" y="2862"/>
                  </a:lnTo>
                  <a:lnTo>
                    <a:pt x="2290" y="2829"/>
                  </a:lnTo>
                  <a:lnTo>
                    <a:pt x="2324" y="2896"/>
                  </a:lnTo>
                  <a:lnTo>
                    <a:pt x="2358" y="2930"/>
                  </a:lnTo>
                  <a:lnTo>
                    <a:pt x="2391" y="2896"/>
                  </a:lnTo>
                  <a:lnTo>
                    <a:pt x="2425" y="2829"/>
                  </a:lnTo>
                  <a:lnTo>
                    <a:pt x="2459" y="2761"/>
                  </a:lnTo>
                  <a:lnTo>
                    <a:pt x="2425" y="2694"/>
                  </a:lnTo>
                  <a:lnTo>
                    <a:pt x="2459" y="2425"/>
                  </a:lnTo>
                  <a:lnTo>
                    <a:pt x="2492" y="2155"/>
                  </a:lnTo>
                  <a:lnTo>
                    <a:pt x="2492" y="1617"/>
                  </a:lnTo>
                  <a:lnTo>
                    <a:pt x="2492" y="876"/>
                  </a:lnTo>
                  <a:lnTo>
                    <a:pt x="2492" y="506"/>
                  </a:lnTo>
                  <a:lnTo>
                    <a:pt x="2425" y="135"/>
                  </a:lnTo>
                  <a:lnTo>
                    <a:pt x="2391" y="135"/>
                  </a:lnTo>
                  <a:lnTo>
                    <a:pt x="2324" y="438"/>
                  </a:lnTo>
                  <a:lnTo>
                    <a:pt x="2290" y="775"/>
                  </a:lnTo>
                  <a:lnTo>
                    <a:pt x="2290" y="1415"/>
                  </a:lnTo>
                  <a:lnTo>
                    <a:pt x="2290" y="1448"/>
                  </a:lnTo>
                  <a:lnTo>
                    <a:pt x="2021" y="1415"/>
                  </a:lnTo>
                  <a:lnTo>
                    <a:pt x="1718" y="1381"/>
                  </a:lnTo>
                  <a:lnTo>
                    <a:pt x="1179" y="1381"/>
                  </a:lnTo>
                  <a:lnTo>
                    <a:pt x="708" y="1347"/>
                  </a:lnTo>
                  <a:lnTo>
                    <a:pt x="472" y="1347"/>
                  </a:lnTo>
                  <a:lnTo>
                    <a:pt x="270" y="1381"/>
                  </a:lnTo>
                  <a:lnTo>
                    <a:pt x="270" y="842"/>
                  </a:lnTo>
                  <a:lnTo>
                    <a:pt x="270" y="573"/>
                  </a:lnTo>
                  <a:lnTo>
                    <a:pt x="237" y="304"/>
                  </a:lnTo>
                  <a:lnTo>
                    <a:pt x="775" y="270"/>
                  </a:lnTo>
                  <a:lnTo>
                    <a:pt x="1280" y="236"/>
                  </a:lnTo>
                  <a:lnTo>
                    <a:pt x="1785" y="203"/>
                  </a:lnTo>
                  <a:lnTo>
                    <a:pt x="2290" y="169"/>
                  </a:lnTo>
                  <a:lnTo>
                    <a:pt x="2358" y="135"/>
                  </a:lnTo>
                  <a:lnTo>
                    <a:pt x="2358"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1" name="Google Shape;461;p3"/>
            <p:cNvSpPr/>
            <p:nvPr/>
          </p:nvSpPr>
          <p:spPr>
            <a:xfrm>
              <a:off x="4344713" y="4932176"/>
              <a:ext cx="8451" cy="70340"/>
            </a:xfrm>
            <a:custGeom>
              <a:avLst/>
              <a:gdLst/>
              <a:ahLst/>
              <a:cxnLst/>
              <a:rect l="l" t="t" r="r" b="b"/>
              <a:pathLst>
                <a:path w="170" h="1415" extrusionOk="0">
                  <a:moveTo>
                    <a:pt x="102" y="1"/>
                  </a:moveTo>
                  <a:lnTo>
                    <a:pt x="35" y="102"/>
                  </a:lnTo>
                  <a:lnTo>
                    <a:pt x="1" y="236"/>
                  </a:lnTo>
                  <a:lnTo>
                    <a:pt x="1" y="506"/>
                  </a:lnTo>
                  <a:lnTo>
                    <a:pt x="1" y="1314"/>
                  </a:lnTo>
                  <a:lnTo>
                    <a:pt x="1" y="1381"/>
                  </a:lnTo>
                  <a:lnTo>
                    <a:pt x="68" y="1415"/>
                  </a:lnTo>
                  <a:lnTo>
                    <a:pt x="136" y="1381"/>
                  </a:lnTo>
                  <a:lnTo>
                    <a:pt x="169" y="1314"/>
                  </a:lnTo>
                  <a:lnTo>
                    <a:pt x="169" y="506"/>
                  </a:lnTo>
                  <a:lnTo>
                    <a:pt x="169" y="236"/>
                  </a:lnTo>
                  <a:lnTo>
                    <a:pt x="169" y="102"/>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2" name="Google Shape;462;p3"/>
            <p:cNvSpPr/>
            <p:nvPr/>
          </p:nvSpPr>
          <p:spPr>
            <a:xfrm>
              <a:off x="4394920" y="4942217"/>
              <a:ext cx="28534" cy="38575"/>
            </a:xfrm>
            <a:custGeom>
              <a:avLst/>
              <a:gdLst/>
              <a:ahLst/>
              <a:cxnLst/>
              <a:rect l="l" t="t" r="r" b="b"/>
              <a:pathLst>
                <a:path w="574" h="776" extrusionOk="0">
                  <a:moveTo>
                    <a:pt x="169" y="1"/>
                  </a:moveTo>
                  <a:lnTo>
                    <a:pt x="136" y="68"/>
                  </a:lnTo>
                  <a:lnTo>
                    <a:pt x="136" y="135"/>
                  </a:lnTo>
                  <a:lnTo>
                    <a:pt x="169" y="203"/>
                  </a:lnTo>
                  <a:lnTo>
                    <a:pt x="237" y="270"/>
                  </a:lnTo>
                  <a:lnTo>
                    <a:pt x="304" y="337"/>
                  </a:lnTo>
                  <a:lnTo>
                    <a:pt x="270" y="371"/>
                  </a:lnTo>
                  <a:lnTo>
                    <a:pt x="35" y="573"/>
                  </a:lnTo>
                  <a:lnTo>
                    <a:pt x="35" y="607"/>
                  </a:lnTo>
                  <a:lnTo>
                    <a:pt x="1" y="674"/>
                  </a:lnTo>
                  <a:lnTo>
                    <a:pt x="68" y="741"/>
                  </a:lnTo>
                  <a:lnTo>
                    <a:pt x="136" y="775"/>
                  </a:lnTo>
                  <a:lnTo>
                    <a:pt x="169" y="775"/>
                  </a:lnTo>
                  <a:lnTo>
                    <a:pt x="203" y="741"/>
                  </a:lnTo>
                  <a:lnTo>
                    <a:pt x="405" y="539"/>
                  </a:lnTo>
                  <a:lnTo>
                    <a:pt x="506" y="438"/>
                  </a:lnTo>
                  <a:lnTo>
                    <a:pt x="540" y="405"/>
                  </a:lnTo>
                  <a:lnTo>
                    <a:pt x="573" y="337"/>
                  </a:lnTo>
                  <a:lnTo>
                    <a:pt x="573" y="304"/>
                  </a:lnTo>
                  <a:lnTo>
                    <a:pt x="540" y="236"/>
                  </a:lnTo>
                  <a:lnTo>
                    <a:pt x="439" y="135"/>
                  </a:lnTo>
                  <a:lnTo>
                    <a:pt x="371" y="102"/>
                  </a:lnTo>
                  <a:lnTo>
                    <a:pt x="304" y="68"/>
                  </a:lnTo>
                  <a:lnTo>
                    <a:pt x="2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3" name="Google Shape;463;p3"/>
            <p:cNvSpPr/>
            <p:nvPr/>
          </p:nvSpPr>
          <p:spPr>
            <a:xfrm>
              <a:off x="4399940" y="4500394"/>
              <a:ext cx="55327" cy="45236"/>
            </a:xfrm>
            <a:custGeom>
              <a:avLst/>
              <a:gdLst/>
              <a:ahLst/>
              <a:cxnLst/>
              <a:rect l="l" t="t" r="r" b="b"/>
              <a:pathLst>
                <a:path w="1113" h="910" extrusionOk="0">
                  <a:moveTo>
                    <a:pt x="944" y="0"/>
                  </a:moveTo>
                  <a:lnTo>
                    <a:pt x="876" y="34"/>
                  </a:lnTo>
                  <a:lnTo>
                    <a:pt x="876" y="101"/>
                  </a:lnTo>
                  <a:lnTo>
                    <a:pt x="876" y="236"/>
                  </a:lnTo>
                  <a:lnTo>
                    <a:pt x="843" y="337"/>
                  </a:lnTo>
                  <a:lnTo>
                    <a:pt x="775" y="438"/>
                  </a:lnTo>
                  <a:lnTo>
                    <a:pt x="641" y="472"/>
                  </a:lnTo>
                  <a:lnTo>
                    <a:pt x="405" y="472"/>
                  </a:lnTo>
                  <a:lnTo>
                    <a:pt x="405" y="404"/>
                  </a:lnTo>
                  <a:lnTo>
                    <a:pt x="405" y="337"/>
                  </a:lnTo>
                  <a:lnTo>
                    <a:pt x="439" y="236"/>
                  </a:lnTo>
                  <a:lnTo>
                    <a:pt x="439" y="202"/>
                  </a:lnTo>
                  <a:lnTo>
                    <a:pt x="371" y="202"/>
                  </a:lnTo>
                  <a:lnTo>
                    <a:pt x="237" y="303"/>
                  </a:lnTo>
                  <a:lnTo>
                    <a:pt x="68" y="337"/>
                  </a:lnTo>
                  <a:lnTo>
                    <a:pt x="1" y="371"/>
                  </a:lnTo>
                  <a:lnTo>
                    <a:pt x="1" y="472"/>
                  </a:lnTo>
                  <a:lnTo>
                    <a:pt x="169" y="842"/>
                  </a:lnTo>
                  <a:lnTo>
                    <a:pt x="203" y="909"/>
                  </a:lnTo>
                  <a:lnTo>
                    <a:pt x="371" y="909"/>
                  </a:lnTo>
                  <a:lnTo>
                    <a:pt x="405" y="876"/>
                  </a:lnTo>
                  <a:lnTo>
                    <a:pt x="405" y="808"/>
                  </a:lnTo>
                  <a:lnTo>
                    <a:pt x="371" y="674"/>
                  </a:lnTo>
                  <a:lnTo>
                    <a:pt x="607" y="674"/>
                  </a:lnTo>
                  <a:lnTo>
                    <a:pt x="809" y="640"/>
                  </a:lnTo>
                  <a:lnTo>
                    <a:pt x="944" y="539"/>
                  </a:lnTo>
                  <a:lnTo>
                    <a:pt x="1045" y="371"/>
                  </a:lnTo>
                  <a:lnTo>
                    <a:pt x="1112" y="236"/>
                  </a:lnTo>
                  <a:lnTo>
                    <a:pt x="1078" y="68"/>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4" name="Google Shape;464;p3"/>
            <p:cNvSpPr/>
            <p:nvPr/>
          </p:nvSpPr>
          <p:spPr>
            <a:xfrm>
              <a:off x="4269402" y="4289525"/>
              <a:ext cx="202568" cy="125567"/>
            </a:xfrm>
            <a:custGeom>
              <a:avLst/>
              <a:gdLst/>
              <a:ahLst/>
              <a:cxnLst/>
              <a:rect l="l" t="t" r="r" b="b"/>
              <a:pathLst>
                <a:path w="4075" h="2526" extrusionOk="0">
                  <a:moveTo>
                    <a:pt x="2930" y="236"/>
                  </a:moveTo>
                  <a:lnTo>
                    <a:pt x="3839" y="270"/>
                  </a:lnTo>
                  <a:lnTo>
                    <a:pt x="3839" y="1280"/>
                  </a:lnTo>
                  <a:lnTo>
                    <a:pt x="3873" y="2256"/>
                  </a:lnTo>
                  <a:lnTo>
                    <a:pt x="2055" y="2189"/>
                  </a:lnTo>
                  <a:lnTo>
                    <a:pt x="1112" y="2189"/>
                  </a:lnTo>
                  <a:lnTo>
                    <a:pt x="237" y="2222"/>
                  </a:lnTo>
                  <a:lnTo>
                    <a:pt x="203" y="2222"/>
                  </a:lnTo>
                  <a:lnTo>
                    <a:pt x="237" y="2189"/>
                  </a:lnTo>
                  <a:lnTo>
                    <a:pt x="237" y="1953"/>
                  </a:lnTo>
                  <a:lnTo>
                    <a:pt x="237" y="1717"/>
                  </a:lnTo>
                  <a:lnTo>
                    <a:pt x="203" y="1246"/>
                  </a:lnTo>
                  <a:lnTo>
                    <a:pt x="203" y="741"/>
                  </a:lnTo>
                  <a:lnTo>
                    <a:pt x="237" y="236"/>
                  </a:lnTo>
                  <a:close/>
                  <a:moveTo>
                    <a:pt x="1112" y="0"/>
                  </a:moveTo>
                  <a:lnTo>
                    <a:pt x="237" y="68"/>
                  </a:lnTo>
                  <a:lnTo>
                    <a:pt x="203" y="101"/>
                  </a:lnTo>
                  <a:lnTo>
                    <a:pt x="136" y="101"/>
                  </a:lnTo>
                  <a:lnTo>
                    <a:pt x="102" y="135"/>
                  </a:lnTo>
                  <a:lnTo>
                    <a:pt x="35" y="674"/>
                  </a:lnTo>
                  <a:lnTo>
                    <a:pt x="1" y="1246"/>
                  </a:lnTo>
                  <a:lnTo>
                    <a:pt x="1" y="1751"/>
                  </a:lnTo>
                  <a:lnTo>
                    <a:pt x="35" y="1987"/>
                  </a:lnTo>
                  <a:lnTo>
                    <a:pt x="136" y="2189"/>
                  </a:lnTo>
                  <a:lnTo>
                    <a:pt x="169" y="2222"/>
                  </a:lnTo>
                  <a:lnTo>
                    <a:pt x="169" y="2290"/>
                  </a:lnTo>
                  <a:lnTo>
                    <a:pt x="203" y="2323"/>
                  </a:lnTo>
                  <a:lnTo>
                    <a:pt x="641" y="2391"/>
                  </a:lnTo>
                  <a:lnTo>
                    <a:pt x="1112" y="2458"/>
                  </a:lnTo>
                  <a:lnTo>
                    <a:pt x="2021" y="2525"/>
                  </a:lnTo>
                  <a:lnTo>
                    <a:pt x="2964" y="2525"/>
                  </a:lnTo>
                  <a:lnTo>
                    <a:pt x="3873" y="2458"/>
                  </a:lnTo>
                  <a:lnTo>
                    <a:pt x="3906" y="2525"/>
                  </a:lnTo>
                  <a:lnTo>
                    <a:pt x="3974" y="2525"/>
                  </a:lnTo>
                  <a:lnTo>
                    <a:pt x="4041" y="2492"/>
                  </a:lnTo>
                  <a:lnTo>
                    <a:pt x="4075" y="2424"/>
                  </a:lnTo>
                  <a:lnTo>
                    <a:pt x="4075" y="1280"/>
                  </a:lnTo>
                  <a:lnTo>
                    <a:pt x="4041" y="707"/>
                  </a:lnTo>
                  <a:lnTo>
                    <a:pt x="4007" y="169"/>
                  </a:lnTo>
                  <a:lnTo>
                    <a:pt x="4007" y="101"/>
                  </a:lnTo>
                  <a:lnTo>
                    <a:pt x="3974" y="68"/>
                  </a:lnTo>
                  <a:lnTo>
                    <a:pt x="3873" y="68"/>
                  </a:lnTo>
                  <a:lnTo>
                    <a:pt x="296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5" name="Google Shape;465;p3"/>
            <p:cNvSpPr/>
            <p:nvPr/>
          </p:nvSpPr>
          <p:spPr>
            <a:xfrm>
              <a:off x="4348093" y="4430105"/>
              <a:ext cx="132278" cy="262817"/>
            </a:xfrm>
            <a:custGeom>
              <a:avLst/>
              <a:gdLst/>
              <a:ahLst/>
              <a:cxnLst/>
              <a:rect l="l" t="t" r="r" b="b"/>
              <a:pathLst>
                <a:path w="2661" h="5287" extrusionOk="0">
                  <a:moveTo>
                    <a:pt x="2492" y="202"/>
                  </a:moveTo>
                  <a:lnTo>
                    <a:pt x="2424" y="472"/>
                  </a:lnTo>
                  <a:lnTo>
                    <a:pt x="2391" y="775"/>
                  </a:lnTo>
                  <a:lnTo>
                    <a:pt x="2391" y="1347"/>
                  </a:lnTo>
                  <a:lnTo>
                    <a:pt x="2424" y="1953"/>
                  </a:lnTo>
                  <a:lnTo>
                    <a:pt x="2424" y="2525"/>
                  </a:lnTo>
                  <a:lnTo>
                    <a:pt x="2391" y="3771"/>
                  </a:lnTo>
                  <a:lnTo>
                    <a:pt x="2323" y="5017"/>
                  </a:lnTo>
                  <a:lnTo>
                    <a:pt x="1684" y="5017"/>
                  </a:lnTo>
                  <a:lnTo>
                    <a:pt x="1313" y="4983"/>
                  </a:lnTo>
                  <a:lnTo>
                    <a:pt x="1111" y="4983"/>
                  </a:lnTo>
                  <a:lnTo>
                    <a:pt x="943" y="5017"/>
                  </a:lnTo>
                  <a:lnTo>
                    <a:pt x="977" y="4344"/>
                  </a:lnTo>
                  <a:lnTo>
                    <a:pt x="977" y="3704"/>
                  </a:lnTo>
                  <a:lnTo>
                    <a:pt x="909" y="2424"/>
                  </a:lnTo>
                  <a:lnTo>
                    <a:pt x="943" y="2357"/>
                  </a:lnTo>
                  <a:lnTo>
                    <a:pt x="943" y="2290"/>
                  </a:lnTo>
                  <a:lnTo>
                    <a:pt x="909" y="2222"/>
                  </a:lnTo>
                  <a:lnTo>
                    <a:pt x="808" y="2222"/>
                  </a:lnTo>
                  <a:lnTo>
                    <a:pt x="303" y="2323"/>
                  </a:lnTo>
                  <a:lnTo>
                    <a:pt x="270" y="1751"/>
                  </a:lnTo>
                  <a:lnTo>
                    <a:pt x="236" y="1179"/>
                  </a:lnTo>
                  <a:lnTo>
                    <a:pt x="236" y="674"/>
                  </a:lnTo>
                  <a:lnTo>
                    <a:pt x="236" y="438"/>
                  </a:lnTo>
                  <a:lnTo>
                    <a:pt x="202" y="202"/>
                  </a:lnTo>
                  <a:lnTo>
                    <a:pt x="202" y="202"/>
                  </a:lnTo>
                  <a:lnTo>
                    <a:pt x="775" y="236"/>
                  </a:lnTo>
                  <a:lnTo>
                    <a:pt x="1347" y="236"/>
                  </a:lnTo>
                  <a:lnTo>
                    <a:pt x="2458" y="202"/>
                  </a:lnTo>
                  <a:close/>
                  <a:moveTo>
                    <a:pt x="775" y="0"/>
                  </a:moveTo>
                  <a:lnTo>
                    <a:pt x="202" y="68"/>
                  </a:lnTo>
                  <a:lnTo>
                    <a:pt x="169" y="101"/>
                  </a:lnTo>
                  <a:lnTo>
                    <a:pt x="101" y="68"/>
                  </a:lnTo>
                  <a:lnTo>
                    <a:pt x="68" y="101"/>
                  </a:lnTo>
                  <a:lnTo>
                    <a:pt x="0" y="371"/>
                  </a:lnTo>
                  <a:lnTo>
                    <a:pt x="0" y="640"/>
                  </a:lnTo>
                  <a:lnTo>
                    <a:pt x="0" y="1179"/>
                  </a:lnTo>
                  <a:lnTo>
                    <a:pt x="0" y="1785"/>
                  </a:lnTo>
                  <a:lnTo>
                    <a:pt x="0" y="2121"/>
                  </a:lnTo>
                  <a:lnTo>
                    <a:pt x="68" y="2424"/>
                  </a:lnTo>
                  <a:lnTo>
                    <a:pt x="68" y="2458"/>
                  </a:lnTo>
                  <a:lnTo>
                    <a:pt x="135" y="2492"/>
                  </a:lnTo>
                  <a:lnTo>
                    <a:pt x="270" y="2492"/>
                  </a:lnTo>
                  <a:lnTo>
                    <a:pt x="741" y="2458"/>
                  </a:lnTo>
                  <a:lnTo>
                    <a:pt x="741" y="3805"/>
                  </a:lnTo>
                  <a:lnTo>
                    <a:pt x="741" y="4478"/>
                  </a:lnTo>
                  <a:lnTo>
                    <a:pt x="775" y="5152"/>
                  </a:lnTo>
                  <a:lnTo>
                    <a:pt x="808" y="5185"/>
                  </a:lnTo>
                  <a:lnTo>
                    <a:pt x="876" y="5219"/>
                  </a:lnTo>
                  <a:lnTo>
                    <a:pt x="909" y="5185"/>
                  </a:lnTo>
                  <a:lnTo>
                    <a:pt x="943" y="5152"/>
                  </a:lnTo>
                  <a:lnTo>
                    <a:pt x="943" y="5118"/>
                  </a:lnTo>
                  <a:lnTo>
                    <a:pt x="1078" y="5185"/>
                  </a:lnTo>
                  <a:lnTo>
                    <a:pt x="1246" y="5219"/>
                  </a:lnTo>
                  <a:lnTo>
                    <a:pt x="1549" y="5219"/>
                  </a:lnTo>
                  <a:lnTo>
                    <a:pt x="1953" y="5253"/>
                  </a:lnTo>
                  <a:lnTo>
                    <a:pt x="2357" y="5253"/>
                  </a:lnTo>
                  <a:lnTo>
                    <a:pt x="2424" y="5286"/>
                  </a:lnTo>
                  <a:lnTo>
                    <a:pt x="2492" y="5253"/>
                  </a:lnTo>
                  <a:lnTo>
                    <a:pt x="2525" y="5253"/>
                  </a:lnTo>
                  <a:lnTo>
                    <a:pt x="2593" y="5219"/>
                  </a:lnTo>
                  <a:lnTo>
                    <a:pt x="2626" y="5152"/>
                  </a:lnTo>
                  <a:lnTo>
                    <a:pt x="2593" y="5084"/>
                  </a:lnTo>
                  <a:lnTo>
                    <a:pt x="2525" y="5017"/>
                  </a:lnTo>
                  <a:lnTo>
                    <a:pt x="2593" y="3771"/>
                  </a:lnTo>
                  <a:lnTo>
                    <a:pt x="2626" y="2525"/>
                  </a:lnTo>
                  <a:lnTo>
                    <a:pt x="2660" y="1347"/>
                  </a:lnTo>
                  <a:lnTo>
                    <a:pt x="2660" y="741"/>
                  </a:lnTo>
                  <a:lnTo>
                    <a:pt x="2593" y="438"/>
                  </a:lnTo>
                  <a:lnTo>
                    <a:pt x="2525" y="169"/>
                  </a:lnTo>
                  <a:lnTo>
                    <a:pt x="2559" y="135"/>
                  </a:lnTo>
                  <a:lnTo>
                    <a:pt x="2559" y="68"/>
                  </a:lnTo>
                  <a:lnTo>
                    <a:pt x="252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6" name="Google Shape;466;p3"/>
            <p:cNvSpPr/>
            <p:nvPr/>
          </p:nvSpPr>
          <p:spPr>
            <a:xfrm>
              <a:off x="4252699" y="4947238"/>
              <a:ext cx="41856" cy="25153"/>
            </a:xfrm>
            <a:custGeom>
              <a:avLst/>
              <a:gdLst/>
              <a:ahLst/>
              <a:cxnLst/>
              <a:rect l="l" t="t" r="r" b="b"/>
              <a:pathLst>
                <a:path w="842" h="506" extrusionOk="0">
                  <a:moveTo>
                    <a:pt x="34" y="1"/>
                  </a:moveTo>
                  <a:lnTo>
                    <a:pt x="0" y="68"/>
                  </a:lnTo>
                  <a:lnTo>
                    <a:pt x="0" y="135"/>
                  </a:lnTo>
                  <a:lnTo>
                    <a:pt x="101" y="304"/>
                  </a:lnTo>
                  <a:lnTo>
                    <a:pt x="236" y="472"/>
                  </a:lnTo>
                  <a:lnTo>
                    <a:pt x="270" y="506"/>
                  </a:lnTo>
                  <a:lnTo>
                    <a:pt x="303" y="506"/>
                  </a:lnTo>
                  <a:lnTo>
                    <a:pt x="371" y="472"/>
                  </a:lnTo>
                  <a:lnTo>
                    <a:pt x="472" y="472"/>
                  </a:lnTo>
                  <a:lnTo>
                    <a:pt x="640" y="304"/>
                  </a:lnTo>
                  <a:lnTo>
                    <a:pt x="842" y="169"/>
                  </a:lnTo>
                  <a:lnTo>
                    <a:pt x="842" y="102"/>
                  </a:lnTo>
                  <a:lnTo>
                    <a:pt x="842" y="34"/>
                  </a:lnTo>
                  <a:lnTo>
                    <a:pt x="775" y="1"/>
                  </a:lnTo>
                  <a:lnTo>
                    <a:pt x="707" y="1"/>
                  </a:lnTo>
                  <a:lnTo>
                    <a:pt x="539" y="135"/>
                  </a:lnTo>
                  <a:lnTo>
                    <a:pt x="371" y="304"/>
                  </a:lnTo>
                  <a:lnTo>
                    <a:pt x="270" y="169"/>
                  </a:lnTo>
                  <a:lnTo>
                    <a:pt x="135"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7" name="Google Shape;467;p3"/>
            <p:cNvSpPr/>
            <p:nvPr/>
          </p:nvSpPr>
          <p:spPr>
            <a:xfrm>
              <a:off x="2443504" y="4492043"/>
              <a:ext cx="56918" cy="46877"/>
            </a:xfrm>
            <a:custGeom>
              <a:avLst/>
              <a:gdLst/>
              <a:ahLst/>
              <a:cxnLst/>
              <a:rect l="l" t="t" r="r" b="b"/>
              <a:pathLst>
                <a:path w="1145" h="943" extrusionOk="0">
                  <a:moveTo>
                    <a:pt x="1044" y="0"/>
                  </a:moveTo>
                  <a:lnTo>
                    <a:pt x="1010" y="34"/>
                  </a:lnTo>
                  <a:lnTo>
                    <a:pt x="976" y="236"/>
                  </a:lnTo>
                  <a:lnTo>
                    <a:pt x="976" y="438"/>
                  </a:lnTo>
                  <a:lnTo>
                    <a:pt x="976" y="505"/>
                  </a:lnTo>
                  <a:lnTo>
                    <a:pt x="943" y="471"/>
                  </a:lnTo>
                  <a:lnTo>
                    <a:pt x="774" y="337"/>
                  </a:lnTo>
                  <a:lnTo>
                    <a:pt x="640" y="202"/>
                  </a:lnTo>
                  <a:lnTo>
                    <a:pt x="572" y="168"/>
                  </a:lnTo>
                  <a:lnTo>
                    <a:pt x="505" y="202"/>
                  </a:lnTo>
                  <a:lnTo>
                    <a:pt x="471" y="236"/>
                  </a:lnTo>
                  <a:lnTo>
                    <a:pt x="471" y="303"/>
                  </a:lnTo>
                  <a:lnTo>
                    <a:pt x="471" y="337"/>
                  </a:lnTo>
                  <a:lnTo>
                    <a:pt x="606" y="471"/>
                  </a:lnTo>
                  <a:lnTo>
                    <a:pt x="370" y="471"/>
                  </a:lnTo>
                  <a:lnTo>
                    <a:pt x="202" y="438"/>
                  </a:lnTo>
                  <a:lnTo>
                    <a:pt x="101" y="438"/>
                  </a:lnTo>
                  <a:lnTo>
                    <a:pt x="34" y="471"/>
                  </a:lnTo>
                  <a:lnTo>
                    <a:pt x="0" y="505"/>
                  </a:lnTo>
                  <a:lnTo>
                    <a:pt x="34" y="539"/>
                  </a:lnTo>
                  <a:lnTo>
                    <a:pt x="67" y="572"/>
                  </a:lnTo>
                  <a:lnTo>
                    <a:pt x="168" y="606"/>
                  </a:lnTo>
                  <a:lnTo>
                    <a:pt x="303" y="640"/>
                  </a:lnTo>
                  <a:lnTo>
                    <a:pt x="606" y="673"/>
                  </a:lnTo>
                  <a:lnTo>
                    <a:pt x="471" y="741"/>
                  </a:lnTo>
                  <a:lnTo>
                    <a:pt x="438" y="774"/>
                  </a:lnTo>
                  <a:lnTo>
                    <a:pt x="438" y="842"/>
                  </a:lnTo>
                  <a:lnTo>
                    <a:pt x="471" y="909"/>
                  </a:lnTo>
                  <a:lnTo>
                    <a:pt x="539" y="909"/>
                  </a:lnTo>
                  <a:lnTo>
                    <a:pt x="774" y="808"/>
                  </a:lnTo>
                  <a:lnTo>
                    <a:pt x="976" y="640"/>
                  </a:lnTo>
                  <a:lnTo>
                    <a:pt x="976" y="842"/>
                  </a:lnTo>
                  <a:lnTo>
                    <a:pt x="1010" y="909"/>
                  </a:lnTo>
                  <a:lnTo>
                    <a:pt x="1044" y="943"/>
                  </a:lnTo>
                  <a:lnTo>
                    <a:pt x="1111" y="909"/>
                  </a:lnTo>
                  <a:lnTo>
                    <a:pt x="1145" y="842"/>
                  </a:lnTo>
                  <a:lnTo>
                    <a:pt x="1145" y="438"/>
                  </a:lnTo>
                  <a:lnTo>
                    <a:pt x="1145" y="236"/>
                  </a:lnTo>
                  <a:lnTo>
                    <a:pt x="1111" y="34"/>
                  </a:lnTo>
                  <a:lnTo>
                    <a:pt x="1077" y="34"/>
                  </a:lnTo>
                  <a:lnTo>
                    <a:pt x="104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8" name="Google Shape;468;p3"/>
            <p:cNvSpPr/>
            <p:nvPr/>
          </p:nvSpPr>
          <p:spPr>
            <a:xfrm>
              <a:off x="4026767" y="4707934"/>
              <a:ext cx="125567" cy="135609"/>
            </a:xfrm>
            <a:custGeom>
              <a:avLst/>
              <a:gdLst/>
              <a:ahLst/>
              <a:cxnLst/>
              <a:rect l="l" t="t" r="r" b="b"/>
              <a:pathLst>
                <a:path w="2526" h="2728" extrusionOk="0">
                  <a:moveTo>
                    <a:pt x="202" y="169"/>
                  </a:moveTo>
                  <a:lnTo>
                    <a:pt x="741" y="236"/>
                  </a:lnTo>
                  <a:lnTo>
                    <a:pt x="1279" y="270"/>
                  </a:lnTo>
                  <a:lnTo>
                    <a:pt x="2357" y="236"/>
                  </a:lnTo>
                  <a:lnTo>
                    <a:pt x="2357" y="236"/>
                  </a:lnTo>
                  <a:lnTo>
                    <a:pt x="2289" y="775"/>
                  </a:lnTo>
                  <a:lnTo>
                    <a:pt x="2256" y="1347"/>
                  </a:lnTo>
                  <a:lnTo>
                    <a:pt x="2256" y="1886"/>
                  </a:lnTo>
                  <a:lnTo>
                    <a:pt x="2289" y="2424"/>
                  </a:lnTo>
                  <a:lnTo>
                    <a:pt x="2289"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0" y="2525"/>
                  </a:lnTo>
                  <a:lnTo>
                    <a:pt x="2458" y="2492"/>
                  </a:lnTo>
                  <a:lnTo>
                    <a:pt x="2458" y="2424"/>
                  </a:lnTo>
                  <a:lnTo>
                    <a:pt x="2491" y="1886"/>
                  </a:lnTo>
                  <a:lnTo>
                    <a:pt x="2525" y="1313"/>
                  </a:lnTo>
                  <a:lnTo>
                    <a:pt x="2491" y="775"/>
                  </a:lnTo>
                  <a:lnTo>
                    <a:pt x="2458" y="202"/>
                  </a:lnTo>
                  <a:lnTo>
                    <a:pt x="2491" y="169"/>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9" name="Google Shape;469;p3"/>
            <p:cNvSpPr/>
            <p:nvPr/>
          </p:nvSpPr>
          <p:spPr>
            <a:xfrm>
              <a:off x="2553959" y="4848514"/>
              <a:ext cx="125567" cy="155692"/>
            </a:xfrm>
            <a:custGeom>
              <a:avLst/>
              <a:gdLst/>
              <a:ahLst/>
              <a:cxnLst/>
              <a:rect l="l" t="t" r="r" b="b"/>
              <a:pathLst>
                <a:path w="2526" h="3132" extrusionOk="0">
                  <a:moveTo>
                    <a:pt x="202" y="169"/>
                  </a:moveTo>
                  <a:lnTo>
                    <a:pt x="741" y="236"/>
                  </a:lnTo>
                  <a:lnTo>
                    <a:pt x="1280" y="270"/>
                  </a:lnTo>
                  <a:lnTo>
                    <a:pt x="2357" y="236"/>
                  </a:lnTo>
                  <a:lnTo>
                    <a:pt x="2290" y="842"/>
                  </a:lnTo>
                  <a:lnTo>
                    <a:pt x="2256" y="1549"/>
                  </a:lnTo>
                  <a:lnTo>
                    <a:pt x="2256" y="2222"/>
                  </a:lnTo>
                  <a:lnTo>
                    <a:pt x="2290" y="2828"/>
                  </a:lnTo>
                  <a:lnTo>
                    <a:pt x="2290" y="2862"/>
                  </a:lnTo>
                  <a:lnTo>
                    <a:pt x="2256" y="2862"/>
                  </a:lnTo>
                  <a:lnTo>
                    <a:pt x="2020" y="2828"/>
                  </a:lnTo>
                  <a:lnTo>
                    <a:pt x="808" y="2828"/>
                  </a:lnTo>
                  <a:lnTo>
                    <a:pt x="303" y="2795"/>
                  </a:lnTo>
                  <a:lnTo>
                    <a:pt x="236" y="1482"/>
                  </a:lnTo>
                  <a:lnTo>
                    <a:pt x="202" y="169"/>
                  </a:lnTo>
                  <a:close/>
                  <a:moveTo>
                    <a:pt x="741" y="0"/>
                  </a:moveTo>
                  <a:lnTo>
                    <a:pt x="168" y="34"/>
                  </a:lnTo>
                  <a:lnTo>
                    <a:pt x="135" y="34"/>
                  </a:lnTo>
                  <a:lnTo>
                    <a:pt x="101" y="101"/>
                  </a:lnTo>
                  <a:lnTo>
                    <a:pt x="67" y="101"/>
                  </a:lnTo>
                  <a:lnTo>
                    <a:pt x="34" y="169"/>
                  </a:lnTo>
                  <a:lnTo>
                    <a:pt x="0" y="842"/>
                  </a:lnTo>
                  <a:lnTo>
                    <a:pt x="0" y="1616"/>
                  </a:lnTo>
                  <a:lnTo>
                    <a:pt x="34" y="2391"/>
                  </a:lnTo>
                  <a:lnTo>
                    <a:pt x="101" y="3064"/>
                  </a:lnTo>
                  <a:lnTo>
                    <a:pt x="135" y="3098"/>
                  </a:lnTo>
                  <a:lnTo>
                    <a:pt x="168" y="3132"/>
                  </a:lnTo>
                  <a:lnTo>
                    <a:pt x="236" y="3132"/>
                  </a:lnTo>
                  <a:lnTo>
                    <a:pt x="303" y="3098"/>
                  </a:lnTo>
                  <a:lnTo>
                    <a:pt x="337" y="3064"/>
                  </a:lnTo>
                  <a:lnTo>
                    <a:pt x="337" y="3030"/>
                  </a:lnTo>
                  <a:lnTo>
                    <a:pt x="337" y="2963"/>
                  </a:lnTo>
                  <a:lnTo>
                    <a:pt x="808" y="3064"/>
                  </a:lnTo>
                  <a:lnTo>
                    <a:pt x="1313" y="3098"/>
                  </a:lnTo>
                  <a:lnTo>
                    <a:pt x="1818" y="3098"/>
                  </a:lnTo>
                  <a:lnTo>
                    <a:pt x="2054" y="3064"/>
                  </a:lnTo>
                  <a:lnTo>
                    <a:pt x="2256" y="3030"/>
                  </a:lnTo>
                  <a:lnTo>
                    <a:pt x="2323" y="2997"/>
                  </a:lnTo>
                  <a:lnTo>
                    <a:pt x="2323" y="2896"/>
                  </a:lnTo>
                  <a:lnTo>
                    <a:pt x="2357" y="2929"/>
                  </a:lnTo>
                  <a:lnTo>
                    <a:pt x="2391" y="2929"/>
                  </a:lnTo>
                  <a:lnTo>
                    <a:pt x="2458" y="2896"/>
                  </a:lnTo>
                  <a:lnTo>
                    <a:pt x="2458" y="2828"/>
                  </a:lnTo>
                  <a:lnTo>
                    <a:pt x="2492" y="2222"/>
                  </a:lnTo>
                  <a:lnTo>
                    <a:pt x="2525" y="1515"/>
                  </a:lnTo>
                  <a:lnTo>
                    <a:pt x="2492" y="808"/>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0" name="Google Shape;470;p3"/>
            <p:cNvSpPr/>
            <p:nvPr/>
          </p:nvSpPr>
          <p:spPr>
            <a:xfrm>
              <a:off x="2409999" y="4426774"/>
              <a:ext cx="205899" cy="130588"/>
            </a:xfrm>
            <a:custGeom>
              <a:avLst/>
              <a:gdLst/>
              <a:ahLst/>
              <a:cxnLst/>
              <a:rect l="l" t="t" r="r" b="b"/>
              <a:pathLst>
                <a:path w="4142" h="2627" extrusionOk="0">
                  <a:moveTo>
                    <a:pt x="1112" y="202"/>
                  </a:moveTo>
                  <a:lnTo>
                    <a:pt x="1953" y="236"/>
                  </a:lnTo>
                  <a:lnTo>
                    <a:pt x="2896" y="269"/>
                  </a:lnTo>
                  <a:lnTo>
                    <a:pt x="3873" y="370"/>
                  </a:lnTo>
                  <a:lnTo>
                    <a:pt x="3873" y="1414"/>
                  </a:lnTo>
                  <a:lnTo>
                    <a:pt x="3805" y="1885"/>
                  </a:lnTo>
                  <a:lnTo>
                    <a:pt x="3805" y="2357"/>
                  </a:lnTo>
                  <a:lnTo>
                    <a:pt x="3671" y="2289"/>
                  </a:lnTo>
                  <a:lnTo>
                    <a:pt x="3536" y="2222"/>
                  </a:lnTo>
                  <a:lnTo>
                    <a:pt x="3233" y="2188"/>
                  </a:lnTo>
                  <a:lnTo>
                    <a:pt x="2930" y="2222"/>
                  </a:lnTo>
                  <a:lnTo>
                    <a:pt x="2660" y="2222"/>
                  </a:lnTo>
                  <a:lnTo>
                    <a:pt x="2088" y="2289"/>
                  </a:lnTo>
                  <a:lnTo>
                    <a:pt x="1549" y="2323"/>
                  </a:lnTo>
                  <a:lnTo>
                    <a:pt x="943" y="2323"/>
                  </a:lnTo>
                  <a:lnTo>
                    <a:pt x="640" y="2289"/>
                  </a:lnTo>
                  <a:lnTo>
                    <a:pt x="337" y="2323"/>
                  </a:lnTo>
                  <a:lnTo>
                    <a:pt x="270" y="1751"/>
                  </a:lnTo>
                  <a:lnTo>
                    <a:pt x="236" y="1178"/>
                  </a:lnTo>
                  <a:lnTo>
                    <a:pt x="270" y="707"/>
                  </a:lnTo>
                  <a:lnTo>
                    <a:pt x="270" y="471"/>
                  </a:lnTo>
                  <a:lnTo>
                    <a:pt x="236" y="269"/>
                  </a:lnTo>
                  <a:lnTo>
                    <a:pt x="270" y="269"/>
                  </a:lnTo>
                  <a:lnTo>
                    <a:pt x="674" y="202"/>
                  </a:lnTo>
                  <a:close/>
                  <a:moveTo>
                    <a:pt x="775" y="0"/>
                  </a:moveTo>
                  <a:lnTo>
                    <a:pt x="539" y="34"/>
                  </a:lnTo>
                  <a:lnTo>
                    <a:pt x="304" y="101"/>
                  </a:lnTo>
                  <a:lnTo>
                    <a:pt x="270" y="101"/>
                  </a:lnTo>
                  <a:lnTo>
                    <a:pt x="236" y="135"/>
                  </a:lnTo>
                  <a:lnTo>
                    <a:pt x="236" y="236"/>
                  </a:lnTo>
                  <a:lnTo>
                    <a:pt x="203" y="135"/>
                  </a:lnTo>
                  <a:lnTo>
                    <a:pt x="169" y="135"/>
                  </a:lnTo>
                  <a:lnTo>
                    <a:pt x="102" y="236"/>
                  </a:lnTo>
                  <a:lnTo>
                    <a:pt x="68" y="370"/>
                  </a:lnTo>
                  <a:lnTo>
                    <a:pt x="1" y="640"/>
                  </a:lnTo>
                  <a:lnTo>
                    <a:pt x="1" y="1178"/>
                  </a:lnTo>
                  <a:lnTo>
                    <a:pt x="34" y="1784"/>
                  </a:lnTo>
                  <a:lnTo>
                    <a:pt x="102" y="2390"/>
                  </a:lnTo>
                  <a:lnTo>
                    <a:pt x="169" y="2458"/>
                  </a:lnTo>
                  <a:lnTo>
                    <a:pt x="304" y="2458"/>
                  </a:lnTo>
                  <a:lnTo>
                    <a:pt x="337" y="2390"/>
                  </a:lnTo>
                  <a:lnTo>
                    <a:pt x="539" y="2458"/>
                  </a:lnTo>
                  <a:lnTo>
                    <a:pt x="741" y="2491"/>
                  </a:lnTo>
                  <a:lnTo>
                    <a:pt x="1145" y="2559"/>
                  </a:lnTo>
                  <a:lnTo>
                    <a:pt x="1583" y="2559"/>
                  </a:lnTo>
                  <a:lnTo>
                    <a:pt x="1987" y="2525"/>
                  </a:lnTo>
                  <a:lnTo>
                    <a:pt x="2458" y="2491"/>
                  </a:lnTo>
                  <a:lnTo>
                    <a:pt x="2896" y="2491"/>
                  </a:lnTo>
                  <a:lnTo>
                    <a:pt x="3334" y="2525"/>
                  </a:lnTo>
                  <a:lnTo>
                    <a:pt x="3805" y="2559"/>
                  </a:lnTo>
                  <a:lnTo>
                    <a:pt x="3839" y="2626"/>
                  </a:lnTo>
                  <a:lnTo>
                    <a:pt x="3940" y="2626"/>
                  </a:lnTo>
                  <a:lnTo>
                    <a:pt x="3974" y="2559"/>
                  </a:lnTo>
                  <a:lnTo>
                    <a:pt x="4075" y="2289"/>
                  </a:lnTo>
                  <a:lnTo>
                    <a:pt x="4108" y="2020"/>
                  </a:lnTo>
                  <a:lnTo>
                    <a:pt x="4142" y="1414"/>
                  </a:lnTo>
                  <a:lnTo>
                    <a:pt x="4142" y="741"/>
                  </a:lnTo>
                  <a:lnTo>
                    <a:pt x="4108" y="404"/>
                  </a:lnTo>
                  <a:lnTo>
                    <a:pt x="4075" y="67"/>
                  </a:lnTo>
                  <a:lnTo>
                    <a:pt x="4041" y="0"/>
                  </a:lnTo>
                  <a:lnTo>
                    <a:pt x="3974" y="0"/>
                  </a:lnTo>
                  <a:lnTo>
                    <a:pt x="3906" y="34"/>
                  </a:lnTo>
                  <a:lnTo>
                    <a:pt x="3873" y="101"/>
                  </a:lnTo>
                  <a:lnTo>
                    <a:pt x="3873" y="168"/>
                  </a:lnTo>
                  <a:lnTo>
                    <a:pt x="3031" y="67"/>
                  </a:lnTo>
                  <a:lnTo>
                    <a:pt x="2189"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1" name="Google Shape;471;p3"/>
            <p:cNvSpPr/>
            <p:nvPr/>
          </p:nvSpPr>
          <p:spPr>
            <a:xfrm>
              <a:off x="2416710" y="4195772"/>
              <a:ext cx="132278" cy="80381"/>
            </a:xfrm>
            <a:custGeom>
              <a:avLst/>
              <a:gdLst/>
              <a:ahLst/>
              <a:cxnLst/>
              <a:rect l="l" t="t" r="r" b="b"/>
              <a:pathLst>
                <a:path w="2661" h="1617" extrusionOk="0">
                  <a:moveTo>
                    <a:pt x="2189" y="203"/>
                  </a:moveTo>
                  <a:lnTo>
                    <a:pt x="2357" y="237"/>
                  </a:lnTo>
                  <a:lnTo>
                    <a:pt x="2391" y="270"/>
                  </a:lnTo>
                  <a:lnTo>
                    <a:pt x="2458" y="237"/>
                  </a:lnTo>
                  <a:lnTo>
                    <a:pt x="2458" y="371"/>
                  </a:lnTo>
                  <a:lnTo>
                    <a:pt x="2424" y="506"/>
                  </a:lnTo>
                  <a:lnTo>
                    <a:pt x="2424" y="775"/>
                  </a:lnTo>
                  <a:lnTo>
                    <a:pt x="2424" y="1078"/>
                  </a:lnTo>
                  <a:lnTo>
                    <a:pt x="2458" y="1381"/>
                  </a:lnTo>
                  <a:lnTo>
                    <a:pt x="1280" y="1381"/>
                  </a:lnTo>
                  <a:lnTo>
                    <a:pt x="707" y="1415"/>
                  </a:lnTo>
                  <a:lnTo>
                    <a:pt x="135" y="1482"/>
                  </a:lnTo>
                  <a:lnTo>
                    <a:pt x="169" y="1280"/>
                  </a:lnTo>
                  <a:lnTo>
                    <a:pt x="202" y="1078"/>
                  </a:lnTo>
                  <a:lnTo>
                    <a:pt x="202" y="708"/>
                  </a:lnTo>
                  <a:lnTo>
                    <a:pt x="202" y="439"/>
                  </a:lnTo>
                  <a:lnTo>
                    <a:pt x="202" y="304"/>
                  </a:lnTo>
                  <a:lnTo>
                    <a:pt x="202" y="203"/>
                  </a:lnTo>
                  <a:lnTo>
                    <a:pt x="371" y="237"/>
                  </a:lnTo>
                  <a:lnTo>
                    <a:pt x="1650" y="237"/>
                  </a:lnTo>
                  <a:lnTo>
                    <a:pt x="1987" y="203"/>
                  </a:lnTo>
                  <a:close/>
                  <a:moveTo>
                    <a:pt x="707" y="1"/>
                  </a:moveTo>
                  <a:lnTo>
                    <a:pt x="438" y="34"/>
                  </a:lnTo>
                  <a:lnTo>
                    <a:pt x="135" y="68"/>
                  </a:lnTo>
                  <a:lnTo>
                    <a:pt x="135" y="102"/>
                  </a:lnTo>
                  <a:lnTo>
                    <a:pt x="34" y="102"/>
                  </a:lnTo>
                  <a:lnTo>
                    <a:pt x="34" y="136"/>
                  </a:lnTo>
                  <a:lnTo>
                    <a:pt x="68" y="136"/>
                  </a:lnTo>
                  <a:lnTo>
                    <a:pt x="34" y="270"/>
                  </a:lnTo>
                  <a:lnTo>
                    <a:pt x="34" y="439"/>
                  </a:lnTo>
                  <a:lnTo>
                    <a:pt x="34" y="708"/>
                  </a:lnTo>
                  <a:lnTo>
                    <a:pt x="0" y="1078"/>
                  </a:lnTo>
                  <a:lnTo>
                    <a:pt x="0" y="1280"/>
                  </a:lnTo>
                  <a:lnTo>
                    <a:pt x="34" y="1482"/>
                  </a:lnTo>
                  <a:lnTo>
                    <a:pt x="68" y="1516"/>
                  </a:lnTo>
                  <a:lnTo>
                    <a:pt x="68" y="1550"/>
                  </a:lnTo>
                  <a:lnTo>
                    <a:pt x="101" y="1583"/>
                  </a:lnTo>
                  <a:lnTo>
                    <a:pt x="707" y="1617"/>
                  </a:lnTo>
                  <a:lnTo>
                    <a:pt x="1313" y="1617"/>
                  </a:lnTo>
                  <a:lnTo>
                    <a:pt x="2492" y="1583"/>
                  </a:lnTo>
                  <a:lnTo>
                    <a:pt x="2593" y="1583"/>
                  </a:lnTo>
                  <a:lnTo>
                    <a:pt x="2626" y="1550"/>
                  </a:lnTo>
                  <a:lnTo>
                    <a:pt x="2660" y="1482"/>
                  </a:lnTo>
                  <a:lnTo>
                    <a:pt x="2660" y="1449"/>
                  </a:lnTo>
                  <a:lnTo>
                    <a:pt x="2626" y="1381"/>
                  </a:lnTo>
                  <a:lnTo>
                    <a:pt x="2626" y="1078"/>
                  </a:lnTo>
                  <a:lnTo>
                    <a:pt x="2593" y="775"/>
                  </a:lnTo>
                  <a:lnTo>
                    <a:pt x="2626" y="439"/>
                  </a:lnTo>
                  <a:lnTo>
                    <a:pt x="2593" y="270"/>
                  </a:lnTo>
                  <a:lnTo>
                    <a:pt x="2559" y="136"/>
                  </a:lnTo>
                  <a:lnTo>
                    <a:pt x="2525" y="136"/>
                  </a:lnTo>
                  <a:lnTo>
                    <a:pt x="2492" y="102"/>
                  </a:lnTo>
                  <a:lnTo>
                    <a:pt x="2458" y="68"/>
                  </a:lnTo>
                  <a:lnTo>
                    <a:pt x="2323" y="34"/>
                  </a:lnTo>
                  <a:lnTo>
                    <a:pt x="2189" y="1"/>
                  </a:lnTo>
                  <a:lnTo>
                    <a:pt x="1886" y="1"/>
                  </a:lnTo>
                  <a:lnTo>
                    <a:pt x="1280"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2" name="Google Shape;472;p3"/>
            <p:cNvSpPr/>
            <p:nvPr/>
          </p:nvSpPr>
          <p:spPr>
            <a:xfrm>
              <a:off x="2409999" y="4850204"/>
              <a:ext cx="128948" cy="143960"/>
            </a:xfrm>
            <a:custGeom>
              <a:avLst/>
              <a:gdLst/>
              <a:ahLst/>
              <a:cxnLst/>
              <a:rect l="l" t="t" r="r" b="b"/>
              <a:pathLst>
                <a:path w="2594" h="2896" extrusionOk="0">
                  <a:moveTo>
                    <a:pt x="135" y="0"/>
                  </a:moveTo>
                  <a:lnTo>
                    <a:pt x="102" y="34"/>
                  </a:lnTo>
                  <a:lnTo>
                    <a:pt x="34" y="303"/>
                  </a:lnTo>
                  <a:lnTo>
                    <a:pt x="1" y="572"/>
                  </a:lnTo>
                  <a:lnTo>
                    <a:pt x="1" y="1111"/>
                  </a:lnTo>
                  <a:lnTo>
                    <a:pt x="1" y="1953"/>
                  </a:lnTo>
                  <a:lnTo>
                    <a:pt x="34" y="2390"/>
                  </a:lnTo>
                  <a:lnTo>
                    <a:pt x="102" y="2794"/>
                  </a:lnTo>
                  <a:lnTo>
                    <a:pt x="135" y="2828"/>
                  </a:lnTo>
                  <a:lnTo>
                    <a:pt x="236" y="2828"/>
                  </a:lnTo>
                  <a:lnTo>
                    <a:pt x="270" y="2761"/>
                  </a:lnTo>
                  <a:lnTo>
                    <a:pt x="270" y="2390"/>
                  </a:lnTo>
                  <a:lnTo>
                    <a:pt x="236" y="1919"/>
                  </a:lnTo>
                  <a:lnTo>
                    <a:pt x="236" y="1111"/>
                  </a:lnTo>
                  <a:lnTo>
                    <a:pt x="236" y="673"/>
                  </a:lnTo>
                  <a:lnTo>
                    <a:pt x="236" y="236"/>
                  </a:lnTo>
                  <a:lnTo>
                    <a:pt x="472" y="269"/>
                  </a:lnTo>
                  <a:lnTo>
                    <a:pt x="2290" y="269"/>
                  </a:lnTo>
                  <a:lnTo>
                    <a:pt x="2324" y="303"/>
                  </a:lnTo>
                  <a:lnTo>
                    <a:pt x="2357" y="337"/>
                  </a:lnTo>
                  <a:lnTo>
                    <a:pt x="2391" y="337"/>
                  </a:lnTo>
                  <a:lnTo>
                    <a:pt x="2391" y="505"/>
                  </a:lnTo>
                  <a:lnTo>
                    <a:pt x="2357" y="673"/>
                  </a:lnTo>
                  <a:lnTo>
                    <a:pt x="2357" y="1010"/>
                  </a:lnTo>
                  <a:lnTo>
                    <a:pt x="2324" y="1818"/>
                  </a:lnTo>
                  <a:lnTo>
                    <a:pt x="2324" y="2626"/>
                  </a:lnTo>
                  <a:lnTo>
                    <a:pt x="2122" y="2592"/>
                  </a:lnTo>
                  <a:lnTo>
                    <a:pt x="1852" y="2592"/>
                  </a:lnTo>
                  <a:lnTo>
                    <a:pt x="1381" y="2626"/>
                  </a:lnTo>
                  <a:lnTo>
                    <a:pt x="775" y="2592"/>
                  </a:lnTo>
                  <a:lnTo>
                    <a:pt x="640" y="2592"/>
                  </a:lnTo>
                  <a:lnTo>
                    <a:pt x="472" y="2626"/>
                  </a:lnTo>
                  <a:lnTo>
                    <a:pt x="371" y="2660"/>
                  </a:lnTo>
                  <a:lnTo>
                    <a:pt x="270" y="2761"/>
                  </a:lnTo>
                  <a:lnTo>
                    <a:pt x="337" y="2828"/>
                  </a:lnTo>
                  <a:lnTo>
                    <a:pt x="472" y="2895"/>
                  </a:lnTo>
                  <a:lnTo>
                    <a:pt x="2088" y="2895"/>
                  </a:lnTo>
                  <a:lnTo>
                    <a:pt x="2357" y="2862"/>
                  </a:lnTo>
                  <a:lnTo>
                    <a:pt x="2391" y="2895"/>
                  </a:lnTo>
                  <a:lnTo>
                    <a:pt x="2458" y="2895"/>
                  </a:lnTo>
                  <a:lnTo>
                    <a:pt x="2526" y="2862"/>
                  </a:lnTo>
                  <a:lnTo>
                    <a:pt x="2559" y="2794"/>
                  </a:lnTo>
                  <a:lnTo>
                    <a:pt x="2559" y="1178"/>
                  </a:lnTo>
                  <a:lnTo>
                    <a:pt x="2593" y="640"/>
                  </a:lnTo>
                  <a:lnTo>
                    <a:pt x="2559" y="404"/>
                  </a:lnTo>
                  <a:lnTo>
                    <a:pt x="2526" y="135"/>
                  </a:lnTo>
                  <a:lnTo>
                    <a:pt x="2492" y="135"/>
                  </a:lnTo>
                  <a:lnTo>
                    <a:pt x="2458" y="168"/>
                  </a:lnTo>
                  <a:lnTo>
                    <a:pt x="2391" y="101"/>
                  </a:lnTo>
                  <a:lnTo>
                    <a:pt x="2290" y="67"/>
                  </a:lnTo>
                  <a:lnTo>
                    <a:pt x="2088" y="67"/>
                  </a:lnTo>
                  <a:lnTo>
                    <a:pt x="1650" y="101"/>
                  </a:lnTo>
                  <a:lnTo>
                    <a:pt x="943" y="67"/>
                  </a:lnTo>
                  <a:lnTo>
                    <a:pt x="573" y="67"/>
                  </a:lnTo>
                  <a:lnTo>
                    <a:pt x="203" y="101"/>
                  </a:lnTo>
                  <a:lnTo>
                    <a:pt x="203"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3" name="Google Shape;473;p3"/>
            <p:cNvSpPr/>
            <p:nvPr/>
          </p:nvSpPr>
          <p:spPr>
            <a:xfrm>
              <a:off x="3735516" y="4850204"/>
              <a:ext cx="160712" cy="143960"/>
            </a:xfrm>
            <a:custGeom>
              <a:avLst/>
              <a:gdLst/>
              <a:ahLst/>
              <a:cxnLst/>
              <a:rect l="l" t="t" r="r" b="b"/>
              <a:pathLst>
                <a:path w="3233" h="2896" extrusionOk="0">
                  <a:moveTo>
                    <a:pt x="3031" y="0"/>
                  </a:moveTo>
                  <a:lnTo>
                    <a:pt x="2997" y="337"/>
                  </a:lnTo>
                  <a:lnTo>
                    <a:pt x="2997" y="640"/>
                  </a:lnTo>
                  <a:lnTo>
                    <a:pt x="2997" y="1313"/>
                  </a:lnTo>
                  <a:lnTo>
                    <a:pt x="2997" y="2020"/>
                  </a:lnTo>
                  <a:lnTo>
                    <a:pt x="2997" y="2357"/>
                  </a:lnTo>
                  <a:lnTo>
                    <a:pt x="3031" y="2727"/>
                  </a:lnTo>
                  <a:lnTo>
                    <a:pt x="2997" y="2693"/>
                  </a:lnTo>
                  <a:lnTo>
                    <a:pt x="203" y="2693"/>
                  </a:lnTo>
                  <a:lnTo>
                    <a:pt x="270" y="2357"/>
                  </a:lnTo>
                  <a:lnTo>
                    <a:pt x="270" y="1986"/>
                  </a:lnTo>
                  <a:lnTo>
                    <a:pt x="236" y="1279"/>
                  </a:lnTo>
                  <a:lnTo>
                    <a:pt x="236" y="640"/>
                  </a:lnTo>
                  <a:lnTo>
                    <a:pt x="203" y="337"/>
                  </a:lnTo>
                  <a:lnTo>
                    <a:pt x="135" y="34"/>
                  </a:lnTo>
                  <a:lnTo>
                    <a:pt x="102" y="34"/>
                  </a:lnTo>
                  <a:lnTo>
                    <a:pt x="34" y="337"/>
                  </a:lnTo>
                  <a:lnTo>
                    <a:pt x="1" y="640"/>
                  </a:lnTo>
                  <a:lnTo>
                    <a:pt x="1" y="1279"/>
                  </a:lnTo>
                  <a:lnTo>
                    <a:pt x="1" y="2020"/>
                  </a:lnTo>
                  <a:lnTo>
                    <a:pt x="34" y="2390"/>
                  </a:lnTo>
                  <a:lnTo>
                    <a:pt x="68" y="2761"/>
                  </a:lnTo>
                  <a:lnTo>
                    <a:pt x="102" y="2794"/>
                  </a:lnTo>
                  <a:lnTo>
                    <a:pt x="135" y="2794"/>
                  </a:lnTo>
                  <a:lnTo>
                    <a:pt x="270" y="2761"/>
                  </a:lnTo>
                  <a:lnTo>
                    <a:pt x="337" y="2828"/>
                  </a:lnTo>
                  <a:lnTo>
                    <a:pt x="438" y="2862"/>
                  </a:lnTo>
                  <a:lnTo>
                    <a:pt x="674" y="2895"/>
                  </a:lnTo>
                  <a:lnTo>
                    <a:pt x="1179" y="2862"/>
                  </a:lnTo>
                  <a:lnTo>
                    <a:pt x="2122" y="2895"/>
                  </a:lnTo>
                  <a:lnTo>
                    <a:pt x="3031" y="2862"/>
                  </a:lnTo>
                  <a:lnTo>
                    <a:pt x="3065" y="2862"/>
                  </a:lnTo>
                  <a:lnTo>
                    <a:pt x="3065" y="2828"/>
                  </a:lnTo>
                  <a:lnTo>
                    <a:pt x="3132" y="2828"/>
                  </a:lnTo>
                  <a:lnTo>
                    <a:pt x="3166" y="2794"/>
                  </a:lnTo>
                  <a:lnTo>
                    <a:pt x="3199" y="2491"/>
                  </a:lnTo>
                  <a:lnTo>
                    <a:pt x="3233" y="2155"/>
                  </a:lnTo>
                  <a:lnTo>
                    <a:pt x="3233" y="1515"/>
                  </a:lnTo>
                  <a:lnTo>
                    <a:pt x="3233" y="741"/>
                  </a:lnTo>
                  <a:lnTo>
                    <a:pt x="3199" y="370"/>
                  </a:lnTo>
                  <a:lnTo>
                    <a:pt x="31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4" name="Google Shape;474;p3"/>
            <p:cNvSpPr/>
            <p:nvPr/>
          </p:nvSpPr>
          <p:spPr>
            <a:xfrm>
              <a:off x="3912931" y="4850204"/>
              <a:ext cx="130588" cy="150671"/>
            </a:xfrm>
            <a:custGeom>
              <a:avLst/>
              <a:gdLst/>
              <a:ahLst/>
              <a:cxnLst/>
              <a:rect l="l" t="t" r="r" b="b"/>
              <a:pathLst>
                <a:path w="2627" h="3031" extrusionOk="0">
                  <a:moveTo>
                    <a:pt x="2458" y="0"/>
                  </a:moveTo>
                  <a:lnTo>
                    <a:pt x="2425" y="67"/>
                  </a:lnTo>
                  <a:lnTo>
                    <a:pt x="2122" y="34"/>
                  </a:lnTo>
                  <a:lnTo>
                    <a:pt x="1852" y="67"/>
                  </a:lnTo>
                  <a:lnTo>
                    <a:pt x="1246" y="135"/>
                  </a:lnTo>
                  <a:lnTo>
                    <a:pt x="943" y="135"/>
                  </a:lnTo>
                  <a:lnTo>
                    <a:pt x="640" y="67"/>
                  </a:lnTo>
                  <a:lnTo>
                    <a:pt x="337" y="34"/>
                  </a:lnTo>
                  <a:lnTo>
                    <a:pt x="203" y="67"/>
                  </a:lnTo>
                  <a:lnTo>
                    <a:pt x="34" y="135"/>
                  </a:lnTo>
                  <a:lnTo>
                    <a:pt x="34" y="168"/>
                  </a:lnTo>
                  <a:lnTo>
                    <a:pt x="34" y="202"/>
                  </a:lnTo>
                  <a:lnTo>
                    <a:pt x="68" y="236"/>
                  </a:lnTo>
                  <a:lnTo>
                    <a:pt x="304" y="303"/>
                  </a:lnTo>
                  <a:lnTo>
                    <a:pt x="573" y="337"/>
                  </a:lnTo>
                  <a:lnTo>
                    <a:pt x="1078" y="370"/>
                  </a:lnTo>
                  <a:lnTo>
                    <a:pt x="1246" y="404"/>
                  </a:lnTo>
                  <a:lnTo>
                    <a:pt x="1415" y="370"/>
                  </a:lnTo>
                  <a:lnTo>
                    <a:pt x="1718" y="337"/>
                  </a:lnTo>
                  <a:lnTo>
                    <a:pt x="2054" y="303"/>
                  </a:lnTo>
                  <a:lnTo>
                    <a:pt x="2425" y="303"/>
                  </a:lnTo>
                  <a:lnTo>
                    <a:pt x="2391" y="808"/>
                  </a:lnTo>
                  <a:lnTo>
                    <a:pt x="2391" y="1347"/>
                  </a:lnTo>
                  <a:lnTo>
                    <a:pt x="2357" y="2020"/>
                  </a:lnTo>
                  <a:lnTo>
                    <a:pt x="2357" y="2357"/>
                  </a:lnTo>
                  <a:lnTo>
                    <a:pt x="2391" y="2693"/>
                  </a:lnTo>
                  <a:lnTo>
                    <a:pt x="2324" y="2693"/>
                  </a:lnTo>
                  <a:lnTo>
                    <a:pt x="1684" y="2727"/>
                  </a:lnTo>
                  <a:lnTo>
                    <a:pt x="1044" y="2794"/>
                  </a:lnTo>
                  <a:lnTo>
                    <a:pt x="506" y="2828"/>
                  </a:lnTo>
                  <a:lnTo>
                    <a:pt x="270" y="2862"/>
                  </a:lnTo>
                  <a:lnTo>
                    <a:pt x="1" y="2963"/>
                  </a:lnTo>
                  <a:lnTo>
                    <a:pt x="34" y="2996"/>
                  </a:lnTo>
                  <a:lnTo>
                    <a:pt x="270" y="3030"/>
                  </a:lnTo>
                  <a:lnTo>
                    <a:pt x="539" y="3030"/>
                  </a:lnTo>
                  <a:lnTo>
                    <a:pt x="1044" y="2963"/>
                  </a:lnTo>
                  <a:lnTo>
                    <a:pt x="1684" y="2929"/>
                  </a:lnTo>
                  <a:lnTo>
                    <a:pt x="2324" y="2895"/>
                  </a:lnTo>
                  <a:lnTo>
                    <a:pt x="2391" y="2862"/>
                  </a:lnTo>
                  <a:lnTo>
                    <a:pt x="2425" y="2828"/>
                  </a:lnTo>
                  <a:lnTo>
                    <a:pt x="2425" y="2862"/>
                  </a:lnTo>
                  <a:lnTo>
                    <a:pt x="2492" y="2862"/>
                  </a:lnTo>
                  <a:lnTo>
                    <a:pt x="2526" y="2828"/>
                  </a:lnTo>
                  <a:lnTo>
                    <a:pt x="2559" y="2525"/>
                  </a:lnTo>
                  <a:lnTo>
                    <a:pt x="2593" y="2188"/>
                  </a:lnTo>
                  <a:lnTo>
                    <a:pt x="2593" y="1549"/>
                  </a:lnTo>
                  <a:lnTo>
                    <a:pt x="2627" y="808"/>
                  </a:lnTo>
                  <a:lnTo>
                    <a:pt x="2627" y="438"/>
                  </a:lnTo>
                  <a:lnTo>
                    <a:pt x="2593" y="67"/>
                  </a:lnTo>
                  <a:lnTo>
                    <a:pt x="2559"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5" name="Google Shape;475;p3"/>
            <p:cNvSpPr/>
            <p:nvPr/>
          </p:nvSpPr>
          <p:spPr>
            <a:xfrm>
              <a:off x="3022576" y="4850204"/>
              <a:ext cx="697928" cy="155692"/>
            </a:xfrm>
            <a:custGeom>
              <a:avLst/>
              <a:gdLst/>
              <a:ahLst/>
              <a:cxnLst/>
              <a:rect l="l" t="t" r="r" b="b"/>
              <a:pathLst>
                <a:path w="14040" h="3132" extrusionOk="0">
                  <a:moveTo>
                    <a:pt x="101" y="202"/>
                  </a:moveTo>
                  <a:lnTo>
                    <a:pt x="1818" y="269"/>
                  </a:lnTo>
                  <a:lnTo>
                    <a:pt x="3569" y="337"/>
                  </a:lnTo>
                  <a:lnTo>
                    <a:pt x="7003" y="370"/>
                  </a:lnTo>
                  <a:lnTo>
                    <a:pt x="13703" y="505"/>
                  </a:lnTo>
                  <a:lnTo>
                    <a:pt x="13703" y="875"/>
                  </a:lnTo>
                  <a:lnTo>
                    <a:pt x="13703" y="1212"/>
                  </a:lnTo>
                  <a:lnTo>
                    <a:pt x="13703" y="2862"/>
                  </a:lnTo>
                  <a:lnTo>
                    <a:pt x="13669" y="2828"/>
                  </a:lnTo>
                  <a:lnTo>
                    <a:pt x="13299" y="2761"/>
                  </a:lnTo>
                  <a:lnTo>
                    <a:pt x="12929" y="2727"/>
                  </a:lnTo>
                  <a:lnTo>
                    <a:pt x="12558" y="2693"/>
                  </a:lnTo>
                  <a:lnTo>
                    <a:pt x="11481" y="2693"/>
                  </a:lnTo>
                  <a:lnTo>
                    <a:pt x="10740" y="2761"/>
                  </a:lnTo>
                  <a:lnTo>
                    <a:pt x="9899" y="2828"/>
                  </a:lnTo>
                  <a:lnTo>
                    <a:pt x="9023" y="2862"/>
                  </a:lnTo>
                  <a:lnTo>
                    <a:pt x="7272" y="2895"/>
                  </a:lnTo>
                  <a:lnTo>
                    <a:pt x="5555" y="2862"/>
                  </a:lnTo>
                  <a:lnTo>
                    <a:pt x="3805" y="2794"/>
                  </a:lnTo>
                  <a:lnTo>
                    <a:pt x="2088" y="2761"/>
                  </a:lnTo>
                  <a:lnTo>
                    <a:pt x="1212" y="2794"/>
                  </a:lnTo>
                  <a:lnTo>
                    <a:pt x="371" y="2828"/>
                  </a:lnTo>
                  <a:lnTo>
                    <a:pt x="371" y="2491"/>
                  </a:lnTo>
                  <a:lnTo>
                    <a:pt x="337" y="2121"/>
                  </a:lnTo>
                  <a:lnTo>
                    <a:pt x="270" y="1448"/>
                  </a:lnTo>
                  <a:lnTo>
                    <a:pt x="202" y="808"/>
                  </a:lnTo>
                  <a:lnTo>
                    <a:pt x="169" y="505"/>
                  </a:lnTo>
                  <a:lnTo>
                    <a:pt x="101" y="202"/>
                  </a:lnTo>
                  <a:close/>
                  <a:moveTo>
                    <a:pt x="101" y="0"/>
                  </a:moveTo>
                  <a:lnTo>
                    <a:pt x="68" y="34"/>
                  </a:lnTo>
                  <a:lnTo>
                    <a:pt x="34" y="67"/>
                  </a:lnTo>
                  <a:lnTo>
                    <a:pt x="34" y="101"/>
                  </a:lnTo>
                  <a:lnTo>
                    <a:pt x="34" y="135"/>
                  </a:lnTo>
                  <a:lnTo>
                    <a:pt x="0" y="471"/>
                  </a:lnTo>
                  <a:lnTo>
                    <a:pt x="0" y="774"/>
                  </a:lnTo>
                  <a:lnTo>
                    <a:pt x="34" y="1448"/>
                  </a:lnTo>
                  <a:lnTo>
                    <a:pt x="68" y="2222"/>
                  </a:lnTo>
                  <a:lnTo>
                    <a:pt x="101" y="2626"/>
                  </a:lnTo>
                  <a:lnTo>
                    <a:pt x="202" y="2996"/>
                  </a:lnTo>
                  <a:lnTo>
                    <a:pt x="236" y="3030"/>
                  </a:lnTo>
                  <a:lnTo>
                    <a:pt x="270" y="3064"/>
                  </a:lnTo>
                  <a:lnTo>
                    <a:pt x="303" y="3030"/>
                  </a:lnTo>
                  <a:lnTo>
                    <a:pt x="337" y="2996"/>
                  </a:lnTo>
                  <a:lnTo>
                    <a:pt x="1179" y="3030"/>
                  </a:lnTo>
                  <a:lnTo>
                    <a:pt x="2020" y="3098"/>
                  </a:lnTo>
                  <a:lnTo>
                    <a:pt x="5353" y="3098"/>
                  </a:lnTo>
                  <a:lnTo>
                    <a:pt x="7037" y="3131"/>
                  </a:lnTo>
                  <a:lnTo>
                    <a:pt x="8653" y="3131"/>
                  </a:lnTo>
                  <a:lnTo>
                    <a:pt x="9461" y="3098"/>
                  </a:lnTo>
                  <a:lnTo>
                    <a:pt x="10269" y="3064"/>
                  </a:lnTo>
                  <a:lnTo>
                    <a:pt x="11111" y="2996"/>
                  </a:lnTo>
                  <a:lnTo>
                    <a:pt x="11919" y="2929"/>
                  </a:lnTo>
                  <a:lnTo>
                    <a:pt x="12356" y="2929"/>
                  </a:lnTo>
                  <a:lnTo>
                    <a:pt x="12760" y="2963"/>
                  </a:lnTo>
                  <a:lnTo>
                    <a:pt x="13164" y="2996"/>
                  </a:lnTo>
                  <a:lnTo>
                    <a:pt x="13568" y="3098"/>
                  </a:lnTo>
                  <a:lnTo>
                    <a:pt x="13636" y="3098"/>
                  </a:lnTo>
                  <a:lnTo>
                    <a:pt x="13703" y="3064"/>
                  </a:lnTo>
                  <a:lnTo>
                    <a:pt x="13737" y="2963"/>
                  </a:lnTo>
                  <a:lnTo>
                    <a:pt x="13804" y="2996"/>
                  </a:lnTo>
                  <a:lnTo>
                    <a:pt x="13871" y="2996"/>
                  </a:lnTo>
                  <a:lnTo>
                    <a:pt x="13939" y="2963"/>
                  </a:lnTo>
                  <a:lnTo>
                    <a:pt x="13972" y="2862"/>
                  </a:lnTo>
                  <a:lnTo>
                    <a:pt x="13972" y="1414"/>
                  </a:lnTo>
                  <a:lnTo>
                    <a:pt x="13972" y="976"/>
                  </a:lnTo>
                  <a:lnTo>
                    <a:pt x="13972" y="741"/>
                  </a:lnTo>
                  <a:lnTo>
                    <a:pt x="13972" y="505"/>
                  </a:lnTo>
                  <a:lnTo>
                    <a:pt x="14006" y="438"/>
                  </a:lnTo>
                  <a:lnTo>
                    <a:pt x="14040" y="370"/>
                  </a:lnTo>
                  <a:lnTo>
                    <a:pt x="14006" y="303"/>
                  </a:lnTo>
                  <a:lnTo>
                    <a:pt x="13905" y="269"/>
                  </a:lnTo>
                  <a:lnTo>
                    <a:pt x="13871" y="269"/>
                  </a:lnTo>
                  <a:lnTo>
                    <a:pt x="13838" y="168"/>
                  </a:lnTo>
                  <a:lnTo>
                    <a:pt x="13804" y="269"/>
                  </a:lnTo>
                  <a:lnTo>
                    <a:pt x="7003" y="135"/>
                  </a:lnTo>
                  <a:lnTo>
                    <a:pt x="3569"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6" name="Google Shape;476;p3"/>
            <p:cNvSpPr/>
            <p:nvPr/>
          </p:nvSpPr>
          <p:spPr>
            <a:xfrm>
              <a:off x="2843471" y="4845183"/>
              <a:ext cx="169113" cy="157332"/>
            </a:xfrm>
            <a:custGeom>
              <a:avLst/>
              <a:gdLst/>
              <a:ahLst/>
              <a:cxnLst/>
              <a:rect l="l" t="t" r="r" b="b"/>
              <a:pathLst>
                <a:path w="3402" h="3165" extrusionOk="0">
                  <a:moveTo>
                    <a:pt x="1347" y="0"/>
                  </a:moveTo>
                  <a:lnTo>
                    <a:pt x="943" y="34"/>
                  </a:lnTo>
                  <a:lnTo>
                    <a:pt x="573" y="101"/>
                  </a:lnTo>
                  <a:lnTo>
                    <a:pt x="236" y="168"/>
                  </a:lnTo>
                  <a:lnTo>
                    <a:pt x="169" y="101"/>
                  </a:lnTo>
                  <a:lnTo>
                    <a:pt x="135" y="67"/>
                  </a:lnTo>
                  <a:lnTo>
                    <a:pt x="68" y="101"/>
                  </a:lnTo>
                  <a:lnTo>
                    <a:pt x="1" y="135"/>
                  </a:lnTo>
                  <a:lnTo>
                    <a:pt x="1" y="202"/>
                  </a:lnTo>
                  <a:lnTo>
                    <a:pt x="34" y="269"/>
                  </a:lnTo>
                  <a:lnTo>
                    <a:pt x="68" y="269"/>
                  </a:lnTo>
                  <a:lnTo>
                    <a:pt x="34" y="505"/>
                  </a:lnTo>
                  <a:lnTo>
                    <a:pt x="34" y="842"/>
                  </a:lnTo>
                  <a:lnTo>
                    <a:pt x="34" y="1717"/>
                  </a:lnTo>
                  <a:lnTo>
                    <a:pt x="34" y="2963"/>
                  </a:lnTo>
                  <a:lnTo>
                    <a:pt x="68" y="3064"/>
                  </a:lnTo>
                  <a:lnTo>
                    <a:pt x="236" y="3064"/>
                  </a:lnTo>
                  <a:lnTo>
                    <a:pt x="236" y="3030"/>
                  </a:lnTo>
                  <a:lnTo>
                    <a:pt x="270" y="2963"/>
                  </a:lnTo>
                  <a:lnTo>
                    <a:pt x="236" y="1953"/>
                  </a:lnTo>
                  <a:lnTo>
                    <a:pt x="236" y="943"/>
                  </a:lnTo>
                  <a:lnTo>
                    <a:pt x="270" y="673"/>
                  </a:lnTo>
                  <a:lnTo>
                    <a:pt x="304" y="505"/>
                  </a:lnTo>
                  <a:lnTo>
                    <a:pt x="304" y="370"/>
                  </a:lnTo>
                  <a:lnTo>
                    <a:pt x="977" y="303"/>
                  </a:lnTo>
                  <a:lnTo>
                    <a:pt x="1684" y="269"/>
                  </a:lnTo>
                  <a:lnTo>
                    <a:pt x="2054" y="303"/>
                  </a:lnTo>
                  <a:lnTo>
                    <a:pt x="2425" y="370"/>
                  </a:lnTo>
                  <a:lnTo>
                    <a:pt x="2795" y="404"/>
                  </a:lnTo>
                  <a:lnTo>
                    <a:pt x="3166" y="471"/>
                  </a:lnTo>
                  <a:lnTo>
                    <a:pt x="3199" y="438"/>
                  </a:lnTo>
                  <a:lnTo>
                    <a:pt x="3199" y="438"/>
                  </a:lnTo>
                  <a:lnTo>
                    <a:pt x="3166" y="673"/>
                  </a:lnTo>
                  <a:lnTo>
                    <a:pt x="3166" y="909"/>
                  </a:lnTo>
                  <a:lnTo>
                    <a:pt x="3132" y="1380"/>
                  </a:lnTo>
                  <a:lnTo>
                    <a:pt x="3098" y="2188"/>
                  </a:lnTo>
                  <a:lnTo>
                    <a:pt x="3132" y="2592"/>
                  </a:lnTo>
                  <a:lnTo>
                    <a:pt x="3166" y="2996"/>
                  </a:lnTo>
                  <a:lnTo>
                    <a:pt x="2762" y="2895"/>
                  </a:lnTo>
                  <a:lnTo>
                    <a:pt x="2357" y="2862"/>
                  </a:lnTo>
                  <a:lnTo>
                    <a:pt x="1516" y="2828"/>
                  </a:lnTo>
                  <a:lnTo>
                    <a:pt x="1179" y="2794"/>
                  </a:lnTo>
                  <a:lnTo>
                    <a:pt x="876" y="2761"/>
                  </a:lnTo>
                  <a:lnTo>
                    <a:pt x="708" y="2794"/>
                  </a:lnTo>
                  <a:lnTo>
                    <a:pt x="539" y="2828"/>
                  </a:lnTo>
                  <a:lnTo>
                    <a:pt x="405" y="2895"/>
                  </a:lnTo>
                  <a:lnTo>
                    <a:pt x="270" y="2963"/>
                  </a:lnTo>
                  <a:lnTo>
                    <a:pt x="438" y="3030"/>
                  </a:lnTo>
                  <a:lnTo>
                    <a:pt x="607" y="3064"/>
                  </a:lnTo>
                  <a:lnTo>
                    <a:pt x="1718" y="3064"/>
                  </a:lnTo>
                  <a:lnTo>
                    <a:pt x="2492" y="3165"/>
                  </a:lnTo>
                  <a:lnTo>
                    <a:pt x="2896" y="3165"/>
                  </a:lnTo>
                  <a:lnTo>
                    <a:pt x="3300" y="3131"/>
                  </a:lnTo>
                  <a:lnTo>
                    <a:pt x="3401" y="3064"/>
                  </a:lnTo>
                  <a:lnTo>
                    <a:pt x="3401" y="3030"/>
                  </a:lnTo>
                  <a:lnTo>
                    <a:pt x="3401" y="2996"/>
                  </a:lnTo>
                  <a:lnTo>
                    <a:pt x="3368" y="2592"/>
                  </a:lnTo>
                  <a:lnTo>
                    <a:pt x="3334" y="2188"/>
                  </a:lnTo>
                  <a:lnTo>
                    <a:pt x="3368" y="1380"/>
                  </a:lnTo>
                  <a:lnTo>
                    <a:pt x="3401" y="808"/>
                  </a:lnTo>
                  <a:lnTo>
                    <a:pt x="3401" y="505"/>
                  </a:lnTo>
                  <a:lnTo>
                    <a:pt x="3334" y="202"/>
                  </a:lnTo>
                  <a:lnTo>
                    <a:pt x="3300" y="202"/>
                  </a:lnTo>
                  <a:lnTo>
                    <a:pt x="3233" y="337"/>
                  </a:lnTo>
                  <a:lnTo>
                    <a:pt x="3199" y="303"/>
                  </a:lnTo>
                  <a:lnTo>
                    <a:pt x="2863" y="168"/>
                  </a:lnTo>
                  <a:lnTo>
                    <a:pt x="2526" y="101"/>
                  </a:lnTo>
                  <a:lnTo>
                    <a:pt x="212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477" name="Google Shape;477;p3"/>
          <p:cNvSpPr txBox="1">
            <a:spLocks noGrp="1"/>
          </p:cNvSpPr>
          <p:nvPr>
            <p:ph type="ctrTitle"/>
          </p:nvPr>
        </p:nvSpPr>
        <p:spPr>
          <a:xfrm>
            <a:off x="1557875" y="1411894"/>
            <a:ext cx="60282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5200"/>
              <a:buNone/>
              <a:defRPr sz="5200" b="0">
                <a:solidFill>
                  <a:schemeClr val="lt1"/>
                </a:solidFill>
              </a:defRPr>
            </a:lvl1pPr>
            <a:lvl2pPr lvl="1" algn="ctr" rtl="0">
              <a:spcBef>
                <a:spcPts val="0"/>
              </a:spcBef>
              <a:spcAft>
                <a:spcPts val="0"/>
              </a:spcAft>
              <a:buClr>
                <a:schemeClr val="lt1"/>
              </a:buClr>
              <a:buSzPts val="5200"/>
              <a:buNone/>
              <a:defRPr sz="5200" b="0">
                <a:solidFill>
                  <a:schemeClr val="lt1"/>
                </a:solidFill>
              </a:defRPr>
            </a:lvl2pPr>
            <a:lvl3pPr lvl="2" algn="ctr" rtl="0">
              <a:spcBef>
                <a:spcPts val="0"/>
              </a:spcBef>
              <a:spcAft>
                <a:spcPts val="0"/>
              </a:spcAft>
              <a:buClr>
                <a:schemeClr val="lt1"/>
              </a:buClr>
              <a:buSzPts val="5200"/>
              <a:buNone/>
              <a:defRPr sz="5200" b="0">
                <a:solidFill>
                  <a:schemeClr val="lt1"/>
                </a:solidFill>
              </a:defRPr>
            </a:lvl3pPr>
            <a:lvl4pPr lvl="3" algn="ctr" rtl="0">
              <a:spcBef>
                <a:spcPts val="0"/>
              </a:spcBef>
              <a:spcAft>
                <a:spcPts val="0"/>
              </a:spcAft>
              <a:buClr>
                <a:schemeClr val="lt1"/>
              </a:buClr>
              <a:buSzPts val="5200"/>
              <a:buNone/>
              <a:defRPr sz="5200" b="0">
                <a:solidFill>
                  <a:schemeClr val="lt1"/>
                </a:solidFill>
              </a:defRPr>
            </a:lvl4pPr>
            <a:lvl5pPr lvl="4" algn="ctr" rtl="0">
              <a:spcBef>
                <a:spcPts val="0"/>
              </a:spcBef>
              <a:spcAft>
                <a:spcPts val="0"/>
              </a:spcAft>
              <a:buClr>
                <a:schemeClr val="lt1"/>
              </a:buClr>
              <a:buSzPts val="5200"/>
              <a:buNone/>
              <a:defRPr sz="5200" b="0">
                <a:solidFill>
                  <a:schemeClr val="lt1"/>
                </a:solidFill>
              </a:defRPr>
            </a:lvl5pPr>
            <a:lvl6pPr lvl="5" algn="ctr" rtl="0">
              <a:spcBef>
                <a:spcPts val="0"/>
              </a:spcBef>
              <a:spcAft>
                <a:spcPts val="0"/>
              </a:spcAft>
              <a:buClr>
                <a:schemeClr val="lt1"/>
              </a:buClr>
              <a:buSzPts val="5200"/>
              <a:buNone/>
              <a:defRPr sz="5200" b="0">
                <a:solidFill>
                  <a:schemeClr val="lt1"/>
                </a:solidFill>
              </a:defRPr>
            </a:lvl6pPr>
            <a:lvl7pPr lvl="6" algn="ctr" rtl="0">
              <a:spcBef>
                <a:spcPts val="0"/>
              </a:spcBef>
              <a:spcAft>
                <a:spcPts val="0"/>
              </a:spcAft>
              <a:buClr>
                <a:schemeClr val="lt1"/>
              </a:buClr>
              <a:buSzPts val="5200"/>
              <a:buNone/>
              <a:defRPr sz="5200" b="0">
                <a:solidFill>
                  <a:schemeClr val="lt1"/>
                </a:solidFill>
              </a:defRPr>
            </a:lvl7pPr>
            <a:lvl8pPr lvl="7" algn="ctr" rtl="0">
              <a:spcBef>
                <a:spcPts val="0"/>
              </a:spcBef>
              <a:spcAft>
                <a:spcPts val="0"/>
              </a:spcAft>
              <a:buClr>
                <a:schemeClr val="lt1"/>
              </a:buClr>
              <a:buSzPts val="5200"/>
              <a:buNone/>
              <a:defRPr sz="5200" b="0">
                <a:solidFill>
                  <a:schemeClr val="lt1"/>
                </a:solidFill>
              </a:defRPr>
            </a:lvl8pPr>
            <a:lvl9pPr lvl="8" algn="ctr" rtl="0">
              <a:spcBef>
                <a:spcPts val="0"/>
              </a:spcBef>
              <a:spcAft>
                <a:spcPts val="0"/>
              </a:spcAft>
              <a:buClr>
                <a:schemeClr val="lt1"/>
              </a:buClr>
              <a:buSzPts val="5200"/>
              <a:buNone/>
              <a:defRPr sz="5200" b="0">
                <a:solidFill>
                  <a:schemeClr val="lt1"/>
                </a:solidFill>
              </a:defRPr>
            </a:lvl9pPr>
          </a:lstStyle>
          <a:p>
            <a:r>
              <a:rPr lang="en-US"/>
              <a:t>Click to edit Master title style</a:t>
            </a:r>
            <a:endParaRPr/>
          </a:p>
        </p:txBody>
      </p:sp>
      <p:sp>
        <p:nvSpPr>
          <p:cNvPr id="478" name="Google Shape;478;p3"/>
          <p:cNvSpPr txBox="1">
            <a:spLocks noGrp="1"/>
          </p:cNvSpPr>
          <p:nvPr>
            <p:ph type="subTitle" idx="1"/>
          </p:nvPr>
        </p:nvSpPr>
        <p:spPr>
          <a:xfrm>
            <a:off x="1557875" y="2497163"/>
            <a:ext cx="6028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algn="ctr" rtl="0">
              <a:spcBef>
                <a:spcPts val="0"/>
              </a:spcBef>
              <a:spcAft>
                <a:spcPts val="0"/>
              </a:spcAft>
              <a:buClr>
                <a:schemeClr val="dk1"/>
              </a:buClr>
              <a:buSzPts val="1600"/>
              <a:buNone/>
              <a:defRPr sz="1600"/>
            </a:lvl2pPr>
            <a:lvl3pPr lvl="2" algn="ctr" rtl="0">
              <a:spcBef>
                <a:spcPts val="0"/>
              </a:spcBef>
              <a:spcAft>
                <a:spcPts val="0"/>
              </a:spcAft>
              <a:buClr>
                <a:schemeClr val="dk1"/>
              </a:buClr>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r>
              <a:rPr lang="en-US"/>
              <a:t>Click to edit Master subtitle style</a:t>
            </a:r>
            <a:endParaRPr/>
          </a:p>
        </p:txBody>
      </p:sp>
      <p:sp>
        <p:nvSpPr>
          <p:cNvPr id="479" name="Google Shape;479;p3"/>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31750" y="737325"/>
            <a:ext cx="6880500" cy="5829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1pPr>
            <a:lvl2pPr lvl="1"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2pPr>
            <a:lvl3pPr lvl="2"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3pPr>
            <a:lvl4pPr lvl="3"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4pPr>
            <a:lvl5pPr lvl="4"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5pPr>
            <a:lvl6pPr lvl="5"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6pPr>
            <a:lvl7pPr lvl="6"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7pPr>
            <a:lvl8pPr lvl="7"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8pPr>
            <a:lvl9pPr lvl="8"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1131750" y="1427100"/>
            <a:ext cx="6880500" cy="34986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1pPr>
            <a:lvl2pPr marL="914400" lvl="1"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2pPr>
            <a:lvl3pPr marL="1371600" lvl="2"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3pPr>
            <a:lvl4pPr marL="1828800" lvl="3"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4pPr>
            <a:lvl5pPr marL="2286000" lvl="4"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5pPr>
            <a:lvl6pPr marL="2743200" lvl="5"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6pPr>
            <a:lvl7pPr marL="3200400" lvl="6"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7pPr>
            <a:lvl8pPr marL="3657600" lvl="7"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8pPr>
            <a:lvl9pPr marL="4114800" lvl="8"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9pPr>
          </a:lstStyle>
          <a:p>
            <a:endParaRPr/>
          </a:p>
        </p:txBody>
      </p:sp>
      <p:sp>
        <p:nvSpPr>
          <p:cNvPr id="8" name="Google Shape;8;p1"/>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Amatic SC"/>
                <a:ea typeface="Amatic SC"/>
                <a:cs typeface="Amatic SC"/>
                <a:sym typeface="Amatic SC"/>
              </a:defRPr>
            </a:lvl1pPr>
            <a:lvl2pPr lvl="1" algn="r">
              <a:buNone/>
              <a:defRPr sz="1200">
                <a:solidFill>
                  <a:schemeClr val="accent1"/>
                </a:solidFill>
                <a:latin typeface="Amatic SC"/>
                <a:ea typeface="Amatic SC"/>
                <a:cs typeface="Amatic SC"/>
                <a:sym typeface="Amatic SC"/>
              </a:defRPr>
            </a:lvl2pPr>
            <a:lvl3pPr lvl="2" algn="r">
              <a:buNone/>
              <a:defRPr sz="1200">
                <a:solidFill>
                  <a:schemeClr val="accent1"/>
                </a:solidFill>
                <a:latin typeface="Amatic SC"/>
                <a:ea typeface="Amatic SC"/>
                <a:cs typeface="Amatic SC"/>
                <a:sym typeface="Amatic SC"/>
              </a:defRPr>
            </a:lvl3pPr>
            <a:lvl4pPr lvl="3" algn="r">
              <a:buNone/>
              <a:defRPr sz="1200">
                <a:solidFill>
                  <a:schemeClr val="accent1"/>
                </a:solidFill>
                <a:latin typeface="Amatic SC"/>
                <a:ea typeface="Amatic SC"/>
                <a:cs typeface="Amatic SC"/>
                <a:sym typeface="Amatic SC"/>
              </a:defRPr>
            </a:lvl4pPr>
            <a:lvl5pPr lvl="4" algn="r">
              <a:buNone/>
              <a:defRPr sz="1200">
                <a:solidFill>
                  <a:schemeClr val="accent1"/>
                </a:solidFill>
                <a:latin typeface="Amatic SC"/>
                <a:ea typeface="Amatic SC"/>
                <a:cs typeface="Amatic SC"/>
                <a:sym typeface="Amatic SC"/>
              </a:defRPr>
            </a:lvl5pPr>
            <a:lvl6pPr lvl="5" algn="r">
              <a:buNone/>
              <a:defRPr sz="1200">
                <a:solidFill>
                  <a:schemeClr val="accent1"/>
                </a:solidFill>
                <a:latin typeface="Amatic SC"/>
                <a:ea typeface="Amatic SC"/>
                <a:cs typeface="Amatic SC"/>
                <a:sym typeface="Amatic SC"/>
              </a:defRPr>
            </a:lvl6pPr>
            <a:lvl7pPr lvl="6" algn="r">
              <a:buNone/>
              <a:defRPr sz="1200">
                <a:solidFill>
                  <a:schemeClr val="accent1"/>
                </a:solidFill>
                <a:latin typeface="Amatic SC"/>
                <a:ea typeface="Amatic SC"/>
                <a:cs typeface="Amatic SC"/>
                <a:sym typeface="Amatic SC"/>
              </a:defRPr>
            </a:lvl7pPr>
            <a:lvl8pPr lvl="7" algn="r">
              <a:buNone/>
              <a:defRPr sz="1200">
                <a:solidFill>
                  <a:schemeClr val="accent1"/>
                </a:solidFill>
                <a:latin typeface="Amatic SC"/>
                <a:ea typeface="Amatic SC"/>
                <a:cs typeface="Amatic SC"/>
                <a:sym typeface="Amatic SC"/>
              </a:defRPr>
            </a:lvl8pPr>
            <a:lvl9pPr lvl="8" algn="r">
              <a:buNone/>
              <a:defRPr sz="1200">
                <a:solidFill>
                  <a:schemeClr val="accent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transition>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0"/>
        <p:cNvGrpSpPr/>
        <p:nvPr/>
      </p:nvGrpSpPr>
      <p:grpSpPr>
        <a:xfrm>
          <a:off x="0" y="0"/>
          <a:ext cx="0" cy="0"/>
          <a:chOff x="0" y="0"/>
          <a:chExt cx="0" cy="0"/>
        </a:xfrm>
      </p:grpSpPr>
      <p:sp>
        <p:nvSpPr>
          <p:cNvPr id="1891" name="Google Shape;1891;p13"/>
          <p:cNvSpPr txBox="1">
            <a:spLocks noGrp="1"/>
          </p:cNvSpPr>
          <p:nvPr>
            <p:ph type="ctrTitle"/>
          </p:nvPr>
        </p:nvSpPr>
        <p:spPr>
          <a:xfrm>
            <a:off x="1574375" y="1820375"/>
            <a:ext cx="59952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5400" dirty="0"/>
              <a:t>Theme</a:t>
            </a:r>
            <a:endParaRPr sz="5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77DD1-E604-4505-9A67-22A0ED14D5D1}"/>
              </a:ext>
            </a:extLst>
          </p:cNvPr>
          <p:cNvSpPr>
            <a:spLocks noGrp="1"/>
          </p:cNvSpPr>
          <p:nvPr>
            <p:ph type="ctrTitle"/>
          </p:nvPr>
        </p:nvSpPr>
        <p:spPr>
          <a:xfrm>
            <a:off x="1075274" y="605072"/>
            <a:ext cx="6691896" cy="497588"/>
          </a:xfrm>
        </p:spPr>
        <p:txBody>
          <a:bodyPr/>
          <a:lstStyle/>
          <a:p>
            <a:r>
              <a:rPr lang="en-IN" dirty="0"/>
              <a:t>Diabetes ML model’ s accuracy</a:t>
            </a:r>
          </a:p>
        </p:txBody>
      </p:sp>
      <p:sp>
        <p:nvSpPr>
          <p:cNvPr id="4" name="Slide Number Placeholder 3">
            <a:extLst>
              <a:ext uri="{FF2B5EF4-FFF2-40B4-BE49-F238E27FC236}">
                <a16:creationId xmlns:a16="http://schemas.microsoft.com/office/drawing/2014/main" id="{1AAAC196-4DFA-4439-AA00-80F1B89EDF5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6" name="Picture 5">
            <a:extLst>
              <a:ext uri="{FF2B5EF4-FFF2-40B4-BE49-F238E27FC236}">
                <a16:creationId xmlns:a16="http://schemas.microsoft.com/office/drawing/2014/main" id="{F52EB280-D011-4D69-98C2-5CD2401B1C24}"/>
              </a:ext>
            </a:extLst>
          </p:cNvPr>
          <p:cNvPicPr>
            <a:picLocks noChangeAspect="1"/>
          </p:cNvPicPr>
          <p:nvPr/>
        </p:nvPicPr>
        <p:blipFill>
          <a:blip r:embed="rId2"/>
          <a:stretch>
            <a:fillRect/>
          </a:stretch>
        </p:blipFill>
        <p:spPr>
          <a:xfrm>
            <a:off x="899458" y="995083"/>
            <a:ext cx="7135903" cy="4013946"/>
          </a:xfrm>
          <a:prstGeom prst="rect">
            <a:avLst/>
          </a:prstGeom>
        </p:spPr>
      </p:pic>
    </p:spTree>
    <p:extLst>
      <p:ext uri="{BB962C8B-B14F-4D97-AF65-F5344CB8AC3E}">
        <p14:creationId xmlns:p14="http://schemas.microsoft.com/office/powerpoint/2010/main" val="863469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929FC-6AC8-47D5-8DF7-070D847ED42E}"/>
              </a:ext>
            </a:extLst>
          </p:cNvPr>
          <p:cNvSpPr>
            <a:spLocks noGrp="1"/>
          </p:cNvSpPr>
          <p:nvPr>
            <p:ph type="ctrTitle"/>
          </p:nvPr>
        </p:nvSpPr>
        <p:spPr>
          <a:xfrm>
            <a:off x="732864" y="141478"/>
            <a:ext cx="6972300" cy="840157"/>
          </a:xfrm>
        </p:spPr>
        <p:txBody>
          <a:bodyPr/>
          <a:lstStyle/>
          <a:p>
            <a:r>
              <a:rPr lang="en-IN" dirty="0"/>
              <a:t>Heart Disease ml model accuracy</a:t>
            </a:r>
          </a:p>
        </p:txBody>
      </p:sp>
      <p:sp>
        <p:nvSpPr>
          <p:cNvPr id="4" name="Slide Number Placeholder 3">
            <a:extLst>
              <a:ext uri="{FF2B5EF4-FFF2-40B4-BE49-F238E27FC236}">
                <a16:creationId xmlns:a16="http://schemas.microsoft.com/office/drawing/2014/main" id="{80637D2C-D1B4-49A5-9D1F-2D3E42A316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6" name="Picture 5">
            <a:extLst>
              <a:ext uri="{FF2B5EF4-FFF2-40B4-BE49-F238E27FC236}">
                <a16:creationId xmlns:a16="http://schemas.microsoft.com/office/drawing/2014/main" id="{C05B39FF-0CF3-418F-9A64-C7766E3AB82E}"/>
              </a:ext>
            </a:extLst>
          </p:cNvPr>
          <p:cNvPicPr>
            <a:picLocks noChangeAspect="1"/>
          </p:cNvPicPr>
          <p:nvPr/>
        </p:nvPicPr>
        <p:blipFill>
          <a:blip r:embed="rId2"/>
          <a:stretch>
            <a:fillRect/>
          </a:stretch>
        </p:blipFill>
        <p:spPr>
          <a:xfrm>
            <a:off x="548615" y="853889"/>
            <a:ext cx="7491232" cy="4213818"/>
          </a:xfrm>
          <a:prstGeom prst="rect">
            <a:avLst/>
          </a:prstGeom>
        </p:spPr>
      </p:pic>
    </p:spTree>
    <p:extLst>
      <p:ext uri="{BB962C8B-B14F-4D97-AF65-F5344CB8AC3E}">
        <p14:creationId xmlns:p14="http://schemas.microsoft.com/office/powerpoint/2010/main" val="4140327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B8939-EBE0-4BB9-9F02-E637456B9C15}"/>
              </a:ext>
            </a:extLst>
          </p:cNvPr>
          <p:cNvSpPr>
            <a:spLocks noGrp="1"/>
          </p:cNvSpPr>
          <p:nvPr>
            <p:ph type="ctrTitle"/>
          </p:nvPr>
        </p:nvSpPr>
        <p:spPr>
          <a:xfrm>
            <a:off x="914400" y="160800"/>
            <a:ext cx="6530480" cy="888071"/>
          </a:xfrm>
        </p:spPr>
        <p:txBody>
          <a:bodyPr/>
          <a:lstStyle/>
          <a:p>
            <a:r>
              <a:rPr lang="en-IN" sz="4400" dirty="0"/>
              <a:t>Liver ML Model’ s accuracy</a:t>
            </a:r>
          </a:p>
        </p:txBody>
      </p:sp>
      <p:sp>
        <p:nvSpPr>
          <p:cNvPr id="4" name="Slide Number Placeholder 3">
            <a:extLst>
              <a:ext uri="{FF2B5EF4-FFF2-40B4-BE49-F238E27FC236}">
                <a16:creationId xmlns:a16="http://schemas.microsoft.com/office/drawing/2014/main" id="{ECD19314-376B-40B6-BB09-F570787AE8E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6" name="Picture 5">
            <a:extLst>
              <a:ext uri="{FF2B5EF4-FFF2-40B4-BE49-F238E27FC236}">
                <a16:creationId xmlns:a16="http://schemas.microsoft.com/office/drawing/2014/main" id="{855B39CC-C580-4248-91F5-44676FC26954}"/>
              </a:ext>
            </a:extLst>
          </p:cNvPr>
          <p:cNvPicPr>
            <a:picLocks noChangeAspect="1"/>
          </p:cNvPicPr>
          <p:nvPr/>
        </p:nvPicPr>
        <p:blipFill>
          <a:blip r:embed="rId2"/>
          <a:stretch>
            <a:fillRect/>
          </a:stretch>
        </p:blipFill>
        <p:spPr>
          <a:xfrm>
            <a:off x="914400" y="1072692"/>
            <a:ext cx="6951125" cy="3910008"/>
          </a:xfrm>
          <a:prstGeom prst="rect">
            <a:avLst/>
          </a:prstGeom>
        </p:spPr>
      </p:pic>
    </p:spTree>
    <p:extLst>
      <p:ext uri="{BB962C8B-B14F-4D97-AF65-F5344CB8AC3E}">
        <p14:creationId xmlns:p14="http://schemas.microsoft.com/office/powerpoint/2010/main" val="1575108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292A8-2D7E-46C8-A821-1C560EB9294D}"/>
              </a:ext>
            </a:extLst>
          </p:cNvPr>
          <p:cNvSpPr>
            <a:spLocks noGrp="1"/>
          </p:cNvSpPr>
          <p:nvPr>
            <p:ph type="ctrTitle"/>
          </p:nvPr>
        </p:nvSpPr>
        <p:spPr>
          <a:xfrm>
            <a:off x="1188080" y="94138"/>
            <a:ext cx="6187631" cy="598386"/>
          </a:xfrm>
        </p:spPr>
        <p:txBody>
          <a:bodyPr/>
          <a:lstStyle/>
          <a:p>
            <a:r>
              <a:rPr lang="en-IN" sz="4400" dirty="0"/>
              <a:t>Malaria’s dl model accuracy</a:t>
            </a:r>
          </a:p>
        </p:txBody>
      </p:sp>
      <p:sp>
        <p:nvSpPr>
          <p:cNvPr id="3" name="Subtitle 2">
            <a:extLst>
              <a:ext uri="{FF2B5EF4-FFF2-40B4-BE49-F238E27FC236}">
                <a16:creationId xmlns:a16="http://schemas.microsoft.com/office/drawing/2014/main" id="{A1D806E0-E15C-47F5-B028-C6F8F7939E96}"/>
              </a:ext>
            </a:extLst>
          </p:cNvPr>
          <p:cNvSpPr>
            <a:spLocks noGrp="1"/>
          </p:cNvSpPr>
          <p:nvPr>
            <p:ph type="subTitle" idx="1"/>
          </p:nvPr>
        </p:nvSpPr>
        <p:spPr/>
        <p:txBody>
          <a:bodyPr/>
          <a:lstStyle/>
          <a:p>
            <a:endParaRPr lang="en-IN"/>
          </a:p>
        </p:txBody>
      </p:sp>
      <p:sp>
        <p:nvSpPr>
          <p:cNvPr id="4" name="Slide Number Placeholder 3">
            <a:extLst>
              <a:ext uri="{FF2B5EF4-FFF2-40B4-BE49-F238E27FC236}">
                <a16:creationId xmlns:a16="http://schemas.microsoft.com/office/drawing/2014/main" id="{20E2AC1E-E306-442B-B13D-27CFC885FE7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6" name="Picture 5">
            <a:extLst>
              <a:ext uri="{FF2B5EF4-FFF2-40B4-BE49-F238E27FC236}">
                <a16:creationId xmlns:a16="http://schemas.microsoft.com/office/drawing/2014/main" id="{F62E6024-01BF-4F3D-B5A2-CD222F7FFC57}"/>
              </a:ext>
            </a:extLst>
          </p:cNvPr>
          <p:cNvPicPr>
            <a:picLocks noChangeAspect="1"/>
          </p:cNvPicPr>
          <p:nvPr/>
        </p:nvPicPr>
        <p:blipFill>
          <a:blip r:embed="rId2"/>
          <a:stretch>
            <a:fillRect/>
          </a:stretch>
        </p:blipFill>
        <p:spPr>
          <a:xfrm>
            <a:off x="676063" y="692524"/>
            <a:ext cx="7593878" cy="4271556"/>
          </a:xfrm>
          <a:prstGeom prst="rect">
            <a:avLst/>
          </a:prstGeom>
        </p:spPr>
      </p:pic>
    </p:spTree>
    <p:extLst>
      <p:ext uri="{BB962C8B-B14F-4D97-AF65-F5344CB8AC3E}">
        <p14:creationId xmlns:p14="http://schemas.microsoft.com/office/powerpoint/2010/main" val="713665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EFA2DD8-A6C4-4E8D-94A4-648379FA9D48}"/>
              </a:ext>
            </a:extLst>
          </p:cNvPr>
          <p:cNvSpPr>
            <a:spLocks noGrp="1"/>
          </p:cNvSpPr>
          <p:nvPr>
            <p:ph type="subTitle" idx="1"/>
          </p:nvPr>
        </p:nvSpPr>
        <p:spPr>
          <a:xfrm>
            <a:off x="1309104" y="1775850"/>
            <a:ext cx="6028200" cy="795900"/>
          </a:xfrm>
        </p:spPr>
        <p:txBody>
          <a:bodyPr/>
          <a:lstStyle/>
          <a:p>
            <a:r>
              <a:rPr lang="en-IN" dirty="0"/>
              <a:t>In healthcare , the application of traditional machine learning is precision medicine- predicting what treatment protocols are likely to succeed on a patient attributes and the treatment context.</a:t>
            </a:r>
          </a:p>
        </p:txBody>
      </p:sp>
      <p:sp>
        <p:nvSpPr>
          <p:cNvPr id="4" name="Slide Number Placeholder 3">
            <a:extLst>
              <a:ext uri="{FF2B5EF4-FFF2-40B4-BE49-F238E27FC236}">
                <a16:creationId xmlns:a16="http://schemas.microsoft.com/office/drawing/2014/main" id="{38B4B8A1-755C-4F99-BEBF-1A17ECD25A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3396820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B1A3-D6A1-463D-A54F-0581BF629FAD}"/>
              </a:ext>
            </a:extLst>
          </p:cNvPr>
          <p:cNvSpPr>
            <a:spLocks noGrp="1"/>
          </p:cNvSpPr>
          <p:nvPr>
            <p:ph type="ctrTitle"/>
          </p:nvPr>
        </p:nvSpPr>
        <p:spPr/>
        <p:txBody>
          <a:bodyPr/>
          <a:lstStyle/>
          <a:p>
            <a:r>
              <a:rPr lang="en-IN" dirty="0"/>
              <a:t>Problem Statement</a:t>
            </a:r>
          </a:p>
        </p:txBody>
      </p:sp>
      <p:sp>
        <p:nvSpPr>
          <p:cNvPr id="4" name="Slide Number Placeholder 3">
            <a:extLst>
              <a:ext uri="{FF2B5EF4-FFF2-40B4-BE49-F238E27FC236}">
                <a16:creationId xmlns:a16="http://schemas.microsoft.com/office/drawing/2014/main" id="{7D13BDFA-2735-43EF-B488-ECBC091BC30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3571592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729744A-6144-467D-94DE-B717BD1752BC}"/>
              </a:ext>
            </a:extLst>
          </p:cNvPr>
          <p:cNvSpPr>
            <a:spLocks noGrp="1"/>
          </p:cNvSpPr>
          <p:nvPr>
            <p:ph type="subTitle" idx="1"/>
          </p:nvPr>
        </p:nvSpPr>
        <p:spPr>
          <a:xfrm>
            <a:off x="1450298" y="1925663"/>
            <a:ext cx="6028200" cy="795900"/>
          </a:xfrm>
        </p:spPr>
        <p:txBody>
          <a:bodyPr/>
          <a:lstStyle/>
          <a:p>
            <a:r>
              <a:rPr lang="en-IN" dirty="0"/>
              <a:t>Build a robust AI/ML services to help people who are in rural areas and where there are pharmacists but not good enough doctors</a:t>
            </a:r>
          </a:p>
        </p:txBody>
      </p:sp>
      <p:sp>
        <p:nvSpPr>
          <p:cNvPr id="4" name="Slide Number Placeholder 3">
            <a:extLst>
              <a:ext uri="{FF2B5EF4-FFF2-40B4-BE49-F238E27FC236}">
                <a16:creationId xmlns:a16="http://schemas.microsoft.com/office/drawing/2014/main" id="{7CE08C7E-B131-4DFF-B0A6-CB75AAF546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3903520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F00D6-545C-43B0-9E1F-8F1A7555452F}"/>
              </a:ext>
            </a:extLst>
          </p:cNvPr>
          <p:cNvSpPr>
            <a:spLocks noGrp="1"/>
          </p:cNvSpPr>
          <p:nvPr>
            <p:ph type="ctrTitle"/>
          </p:nvPr>
        </p:nvSpPr>
        <p:spPr/>
        <p:txBody>
          <a:bodyPr/>
          <a:lstStyle/>
          <a:p>
            <a:r>
              <a:rPr lang="en-IN" dirty="0"/>
              <a:t>How to tackle</a:t>
            </a:r>
          </a:p>
        </p:txBody>
      </p:sp>
      <p:sp>
        <p:nvSpPr>
          <p:cNvPr id="4" name="Slide Number Placeholder 3">
            <a:extLst>
              <a:ext uri="{FF2B5EF4-FFF2-40B4-BE49-F238E27FC236}">
                <a16:creationId xmlns:a16="http://schemas.microsoft.com/office/drawing/2014/main" id="{0AC2A2E0-27CD-4BD6-A015-A6E3554D21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2702180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21B236-D8ED-45F1-ABFB-9F831CBDC4F3}"/>
              </a:ext>
            </a:extLst>
          </p:cNvPr>
          <p:cNvSpPr>
            <a:spLocks noGrp="1"/>
          </p:cNvSpPr>
          <p:nvPr>
            <p:ph type="subTitle" idx="1"/>
          </p:nvPr>
        </p:nvSpPr>
        <p:spPr>
          <a:xfrm>
            <a:off x="1557900" y="1710509"/>
            <a:ext cx="6028200" cy="795900"/>
          </a:xfrm>
        </p:spPr>
        <p:txBody>
          <a:bodyPr/>
          <a:lstStyle/>
          <a:p>
            <a:r>
              <a:rPr lang="en-IN" dirty="0"/>
              <a:t>Web based solution embedded with ML models. These ML models can predict using data provided by the patient. To keep the crucial medical data safe, we store data on Ethereum Blockchain. </a:t>
            </a:r>
          </a:p>
        </p:txBody>
      </p:sp>
      <p:sp>
        <p:nvSpPr>
          <p:cNvPr id="4" name="Slide Number Placeholder 3">
            <a:extLst>
              <a:ext uri="{FF2B5EF4-FFF2-40B4-BE49-F238E27FC236}">
                <a16:creationId xmlns:a16="http://schemas.microsoft.com/office/drawing/2014/main" id="{0B231061-BB35-49B6-B874-1F097304DD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1916000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9164F-1EBC-4564-B335-B6543014DA84}"/>
              </a:ext>
            </a:extLst>
          </p:cNvPr>
          <p:cNvSpPr>
            <a:spLocks noGrp="1"/>
          </p:cNvSpPr>
          <p:nvPr>
            <p:ph type="ctrTitle"/>
          </p:nvPr>
        </p:nvSpPr>
        <p:spPr/>
        <p:txBody>
          <a:bodyPr/>
          <a:lstStyle/>
          <a:p>
            <a:r>
              <a:rPr lang="en-IN" dirty="0"/>
              <a:t>Tech stack used</a:t>
            </a:r>
          </a:p>
        </p:txBody>
      </p:sp>
      <p:sp>
        <p:nvSpPr>
          <p:cNvPr id="4" name="Slide Number Placeholder 3">
            <a:extLst>
              <a:ext uri="{FF2B5EF4-FFF2-40B4-BE49-F238E27FC236}">
                <a16:creationId xmlns:a16="http://schemas.microsoft.com/office/drawing/2014/main" id="{45B2EC13-5EB3-40BB-BF17-F682C791F0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4004756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D8FD03-4BE9-42C4-85F3-8BB8BCCCBE7F}"/>
              </a:ext>
            </a:extLst>
          </p:cNvPr>
          <p:cNvSpPr>
            <a:spLocks noGrp="1"/>
          </p:cNvSpPr>
          <p:nvPr>
            <p:ph type="subTitle" idx="1"/>
          </p:nvPr>
        </p:nvSpPr>
        <p:spPr>
          <a:xfrm>
            <a:off x="1535087" y="1606296"/>
            <a:ext cx="7411313" cy="965454"/>
          </a:xfrm>
        </p:spPr>
        <p:txBody>
          <a:bodyPr/>
          <a:lstStyle/>
          <a:p>
            <a:pPr algn="l"/>
            <a:r>
              <a:rPr lang="en-IN" dirty="0"/>
              <a:t>Frontend: React.js,ContextAPI,Ether.js</a:t>
            </a:r>
          </a:p>
          <a:p>
            <a:pPr algn="l"/>
            <a:r>
              <a:rPr lang="en-IN" dirty="0"/>
              <a:t>Backend: Flask</a:t>
            </a:r>
          </a:p>
          <a:p>
            <a:pPr algn="l"/>
            <a:r>
              <a:rPr lang="en-IN" dirty="0"/>
              <a:t>ML Models: TensorFlow, Scikit-learn</a:t>
            </a:r>
          </a:p>
          <a:p>
            <a:pPr algn="l"/>
            <a:r>
              <a:rPr lang="en-IN" dirty="0"/>
              <a:t>Blockchain: Ethereum , Solidity Contract, Deployed on Ropstein</a:t>
            </a:r>
          </a:p>
          <a:p>
            <a:endParaRPr lang="en-IN" dirty="0"/>
          </a:p>
        </p:txBody>
      </p:sp>
      <p:sp>
        <p:nvSpPr>
          <p:cNvPr id="4" name="Slide Number Placeholder 3">
            <a:extLst>
              <a:ext uri="{FF2B5EF4-FFF2-40B4-BE49-F238E27FC236}">
                <a16:creationId xmlns:a16="http://schemas.microsoft.com/office/drawing/2014/main" id="{DD3205E1-5CDE-4940-81F1-34C8EAA6E9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2627999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DBF06-B3CE-43BD-8E40-761FE91054B9}"/>
              </a:ext>
            </a:extLst>
          </p:cNvPr>
          <p:cNvSpPr>
            <a:spLocks noGrp="1"/>
          </p:cNvSpPr>
          <p:nvPr>
            <p:ph type="ctrTitle"/>
          </p:nvPr>
        </p:nvSpPr>
        <p:spPr/>
        <p:txBody>
          <a:bodyPr/>
          <a:lstStyle/>
          <a:p>
            <a:r>
              <a:rPr lang="en-IN" dirty="0"/>
              <a:t>ML model’s accuracy </a:t>
            </a:r>
          </a:p>
        </p:txBody>
      </p:sp>
      <p:sp>
        <p:nvSpPr>
          <p:cNvPr id="4" name="Slide Number Placeholder 3">
            <a:extLst>
              <a:ext uri="{FF2B5EF4-FFF2-40B4-BE49-F238E27FC236}">
                <a16:creationId xmlns:a16="http://schemas.microsoft.com/office/drawing/2014/main" id="{909FCD7D-EFC9-49AD-83AB-29939EE7D4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2837266319"/>
      </p:ext>
    </p:extLst>
  </p:cSld>
  <p:clrMapOvr>
    <a:masterClrMapping/>
  </p:clrMapOvr>
</p:sld>
</file>

<file path=ppt/theme/theme1.xml><?xml version="1.0" encoding="utf-8"?>
<a:theme xmlns:a="http://schemas.openxmlformats.org/drawingml/2006/main" name="Nathaniel template">
  <a:themeElements>
    <a:clrScheme name="Custom 347">
      <a:dk1>
        <a:srgbClr val="2C3E50"/>
      </a:dk1>
      <a:lt1>
        <a:srgbClr val="FFFFFF"/>
      </a:lt1>
      <a:dk2>
        <a:srgbClr val="617A86"/>
      </a:dk2>
      <a:lt2>
        <a:srgbClr val="F5F6F7"/>
      </a:lt2>
      <a:accent1>
        <a:srgbClr val="F55D4B"/>
      </a:accent1>
      <a:accent2>
        <a:srgbClr val="992C26"/>
      </a:accent2>
      <a:accent3>
        <a:srgbClr val="72201C"/>
      </a:accent3>
      <a:accent4>
        <a:srgbClr val="BDD1D3"/>
      </a:accent4>
      <a:accent5>
        <a:srgbClr val="95A5A6"/>
      </a:accent5>
      <a:accent6>
        <a:srgbClr val="617A86"/>
      </a:accent6>
      <a:hlink>
        <a:srgbClr val="F55D4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AI presentation</Template>
  <TotalTime>131</TotalTime>
  <Words>164</Words>
  <Application>Microsoft Office PowerPoint</Application>
  <PresentationFormat>On-screen Show (16:9)</PresentationFormat>
  <Paragraphs>28</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Amatic SC</vt:lpstr>
      <vt:lpstr>Arial</vt:lpstr>
      <vt:lpstr>Merriweather</vt:lpstr>
      <vt:lpstr>Nathaniel template</vt:lpstr>
      <vt:lpstr>Theme</vt:lpstr>
      <vt:lpstr>PowerPoint Presentation</vt:lpstr>
      <vt:lpstr>Problem Statement</vt:lpstr>
      <vt:lpstr>PowerPoint Presentation</vt:lpstr>
      <vt:lpstr>How to tackle</vt:lpstr>
      <vt:lpstr>PowerPoint Presentation</vt:lpstr>
      <vt:lpstr>Tech stack used</vt:lpstr>
      <vt:lpstr>PowerPoint Presentation</vt:lpstr>
      <vt:lpstr>ML model’s accuracy </vt:lpstr>
      <vt:lpstr>Diabetes ML model’ s accuracy</vt:lpstr>
      <vt:lpstr>Heart Disease ml model accuracy</vt:lpstr>
      <vt:lpstr>Liver ML Model’ s accuracy</vt:lpstr>
      <vt:lpstr>Malaria’s dl model accuracy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dc:title>
  <dc:creator>sagguamardeep1@outlook.com</dc:creator>
  <cp:lastModifiedBy>sagguamardeep1@outlook.com</cp:lastModifiedBy>
  <cp:revision>1</cp:revision>
  <dcterms:created xsi:type="dcterms:W3CDTF">2022-04-23T04:17:35Z</dcterms:created>
  <dcterms:modified xsi:type="dcterms:W3CDTF">2022-04-23T06:29:02Z</dcterms:modified>
</cp:coreProperties>
</file>