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B46E-22B7-6054-56D4-09C36EDB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97B63-097D-8052-20A8-1AEAEFADC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900CD-350F-EAC4-F882-C765CF8D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FFF68-7517-27C2-4F5D-E869F884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D7A3E-AE34-BBC8-FF8C-E225A014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7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4FC0-6A70-8140-402D-0E8339CE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D756D-C295-79F7-1036-90575EB8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71B0B-915E-E5CE-D558-0ED65BE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C7B5B-E97B-7D67-9376-C3E0542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5FC9B-E81D-B688-1CB7-7C4774B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FAE4CC-4860-FEC9-DB73-0024E8581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B32D7-5927-3828-66BD-50AB8438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522F-8AAE-471B-62E8-0A69F29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C3323-7183-DD8C-F674-1C8CFCC2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F333B-61E4-C3E2-88CA-774901EE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4CDB6-6C28-BE34-82AA-6032B313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446A3-115B-4B9B-65AA-6E6D4800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4CB62-C5CF-C0E8-C9E5-11F0D50C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2FAA-4627-994F-B59B-0449C8F2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3E608-1551-C609-57C2-D1CA4F20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A73E-E755-276C-9DF5-17E70F1A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CC236-2A51-AFBA-A4E0-081A30B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28F62-6F60-1408-4206-32E4527A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2D05F-61A0-55D2-4E52-10A262C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619DF-6505-96E9-D01D-D83E92D0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AAD9-3831-761D-0F01-BE79747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083B-DC2F-99BA-E283-FBA041A7A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B6F68-DED3-108A-6AD3-C6623269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55737-7CCE-BA60-E3CE-86FB9B83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3C1D8-7E5B-B8B0-A796-60AA0308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024A1-AA6F-5856-CFD2-B13D6561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3DB5F-725E-0966-5254-CDD038F1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7ACFD-EB50-960E-CB44-B344220C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4BF5F-015A-AA0D-54FC-3EDEFD40C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01E0B5-204F-0788-59E6-11E75FD20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A6E6E-C759-3633-E278-60E96955B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5DC6B-8276-77C3-9293-8CB1B241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2A66C-1289-ECB2-6F6B-ACA39691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FFED3-5405-603C-90A9-7ADB3DE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00F9-6806-AD75-D1F8-29A2F19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B22068-C293-C69E-04F3-9AABB6CF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8D5E2-71DA-B13B-6AEE-4C87DC4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9B2D12-CF92-D3C8-3F6B-88E6CB0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FBD414-D76F-A423-9160-43861B2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0F9BC-9EE7-C359-103C-83EDA2D4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12094-7B26-B9EA-D61E-DD73D81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3C62-0B85-7185-E7A1-A910013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3A13-FDFB-1C61-6A70-C94357C5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D4C2A-7237-6140-F8EA-4ABAF8B9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0DDD3-47B2-8AD6-40EC-B2854266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08098-6325-1304-B77D-5A181D59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A0CC1-38D8-163B-2E44-F6A79188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4EBA-C17C-240B-D3D7-257A9E5D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AAD-195A-CAF3-37BF-286C5A922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9A01B-C793-DE61-AF4D-485903DE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41DC0-0773-C7D9-AAF2-192D027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2363D-B868-5F3A-3657-2EF17AF0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BF5BD-974A-B8CB-4602-FB4C9867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E61D2A-69BD-2214-C2F2-79C711CB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73C17-18AC-E461-B46B-CB9FB6FE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0AAD6-2FEE-BFDB-219C-E15FDA119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81F9-C22C-47C8-A59C-5B5682C8A11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5179-216C-5437-6E8B-C40C63B80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3A179-735B-409E-42EA-7590BC17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0897-17EA-4A60-9807-1AEB36DC2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717C6F-9CA7-18F2-5D21-C6AF80C1D847}"/>
              </a:ext>
            </a:extLst>
          </p:cNvPr>
          <p:cNvSpPr txBox="1"/>
          <p:nvPr/>
        </p:nvSpPr>
        <p:spPr>
          <a:xfrm>
            <a:off x="859536" y="4023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693C96-424B-F186-570B-C82D512E5EC9}"/>
              </a:ext>
            </a:extLst>
          </p:cNvPr>
          <p:cNvSpPr/>
          <p:nvPr/>
        </p:nvSpPr>
        <p:spPr>
          <a:xfrm>
            <a:off x="1636776" y="685800"/>
            <a:ext cx="2592000" cy="57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F279D8-355A-8D48-8F78-18A0F669645A}"/>
              </a:ext>
            </a:extLst>
          </p:cNvPr>
          <p:cNvSpPr/>
          <p:nvPr/>
        </p:nvSpPr>
        <p:spPr>
          <a:xfrm>
            <a:off x="2256120" y="2011680"/>
            <a:ext cx="1353312" cy="347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B4A289-3375-CF42-9741-E2A9C1EDCE84}"/>
              </a:ext>
            </a:extLst>
          </p:cNvPr>
          <p:cNvSpPr txBox="1"/>
          <p:nvPr/>
        </p:nvSpPr>
        <p:spPr>
          <a:xfrm>
            <a:off x="1977228" y="979128"/>
            <a:ext cx="191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水 榴月十七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04A53C-7765-F519-7F35-AA37DEF0905B}"/>
              </a:ext>
            </a:extLst>
          </p:cNvPr>
          <p:cNvSpPr/>
          <p:nvPr/>
        </p:nvSpPr>
        <p:spPr>
          <a:xfrm>
            <a:off x="2256120" y="2717941"/>
            <a:ext cx="1353312" cy="347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番茄钟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B9B901-0C7D-2B63-3679-3788B1138B29}"/>
              </a:ext>
            </a:extLst>
          </p:cNvPr>
          <p:cNvSpPr/>
          <p:nvPr/>
        </p:nvSpPr>
        <p:spPr>
          <a:xfrm>
            <a:off x="2256120" y="5038215"/>
            <a:ext cx="1353312" cy="347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470C96D-D7A3-CDA8-D99E-C9B70DFD3332}"/>
              </a:ext>
            </a:extLst>
          </p:cNvPr>
          <p:cNvSpPr/>
          <p:nvPr/>
        </p:nvSpPr>
        <p:spPr>
          <a:xfrm>
            <a:off x="2256120" y="3451069"/>
            <a:ext cx="1353312" cy="347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EEF61C-F5F9-4E81-3BAC-38BF292C0FF9}"/>
              </a:ext>
            </a:extLst>
          </p:cNvPr>
          <p:cNvSpPr/>
          <p:nvPr/>
        </p:nvSpPr>
        <p:spPr>
          <a:xfrm>
            <a:off x="2256120" y="4244642"/>
            <a:ext cx="1353312" cy="3474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60502-B6A7-C95A-0029-2FCB7A149DA2}"/>
              </a:ext>
            </a:extLst>
          </p:cNvPr>
          <p:cNvSpPr txBox="1"/>
          <p:nvPr/>
        </p:nvSpPr>
        <p:spPr>
          <a:xfrm>
            <a:off x="6388608" y="4023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F18B23-C8E1-6D60-1D5D-11330B98EED4}"/>
              </a:ext>
            </a:extLst>
          </p:cNvPr>
          <p:cNvSpPr/>
          <p:nvPr/>
        </p:nvSpPr>
        <p:spPr>
          <a:xfrm>
            <a:off x="7251192" y="685800"/>
            <a:ext cx="2592000" cy="57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0E4E72-13AD-4587-85FC-6957AE36ED2B}"/>
              </a:ext>
            </a:extLst>
          </p:cNvPr>
          <p:cNvSpPr txBox="1"/>
          <p:nvPr/>
        </p:nvSpPr>
        <p:spPr>
          <a:xfrm>
            <a:off x="7367616" y="963739"/>
            <a:ext cx="117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今日日课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EEC21D-AF2D-5285-9214-CF47E3BB02AC}"/>
              </a:ext>
            </a:extLst>
          </p:cNvPr>
          <p:cNvSpPr txBox="1"/>
          <p:nvPr/>
        </p:nvSpPr>
        <p:spPr>
          <a:xfrm>
            <a:off x="7465152" y="1307592"/>
            <a:ext cx="194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○</a:t>
            </a:r>
            <a:r>
              <a:rPr lang="zh-CN" altLang="en-US" sz="1400" dirty="0">
                <a:solidFill>
                  <a:srgbClr val="00B050"/>
                </a:solidFill>
              </a:rPr>
              <a:t>日词 </a:t>
            </a:r>
            <a:r>
              <a:rPr lang="en-US" altLang="zh-CN" sz="1400" dirty="0">
                <a:solidFill>
                  <a:srgbClr val="00B050"/>
                </a:solidFill>
              </a:rPr>
              <a:t>8:51</a:t>
            </a:r>
          </a:p>
          <a:p>
            <a:r>
              <a:rPr lang="en-US" altLang="zh-CN" sz="1400" dirty="0"/>
              <a:t>○Android</a:t>
            </a:r>
            <a:r>
              <a:rPr lang="zh-CN" altLang="en-US" sz="1400" dirty="0"/>
              <a:t>至</a:t>
            </a:r>
            <a:r>
              <a:rPr lang="en-US" altLang="zh-CN" sz="1400" dirty="0"/>
              <a:t>160</a:t>
            </a:r>
            <a:r>
              <a:rPr lang="zh-CN" altLang="en-US" sz="1400" dirty="0"/>
              <a:t>页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DFC8284-CEDA-2D9A-D3A4-B042088F5CF8}"/>
              </a:ext>
            </a:extLst>
          </p:cNvPr>
          <p:cNvCxnSpPr/>
          <p:nvPr/>
        </p:nvCxnSpPr>
        <p:spPr>
          <a:xfrm>
            <a:off x="7465152" y="1938528"/>
            <a:ext cx="1870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DD6086A-9069-82AE-EC1A-353EBE526A80}"/>
              </a:ext>
            </a:extLst>
          </p:cNvPr>
          <p:cNvSpPr txBox="1"/>
          <p:nvPr/>
        </p:nvSpPr>
        <p:spPr>
          <a:xfrm>
            <a:off x="8851392" y="963739"/>
            <a:ext cx="9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周 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659CA-B143-8617-81FE-5F62E8198C3A}"/>
              </a:ext>
            </a:extLst>
          </p:cNvPr>
          <p:cNvSpPr txBox="1"/>
          <p:nvPr/>
        </p:nvSpPr>
        <p:spPr>
          <a:xfrm>
            <a:off x="7465152" y="2144827"/>
            <a:ext cx="174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1h:</a:t>
            </a:r>
            <a:r>
              <a:rPr lang="zh-CN" altLang="en-US" sz="1400" dirty="0"/>
              <a:t> </a:t>
            </a:r>
            <a:r>
              <a:rPr lang="en-US" altLang="zh-CN" sz="1400" dirty="0"/>
              <a:t>8:04-9:04</a:t>
            </a:r>
          </a:p>
          <a:p>
            <a:r>
              <a:rPr lang="en-US" altLang="zh-CN" sz="1400" dirty="0"/>
              <a:t>2h: 9:48-10:48</a:t>
            </a:r>
          </a:p>
          <a:p>
            <a:r>
              <a:rPr lang="en-US" altLang="zh-CN" sz="1400" dirty="0"/>
              <a:t>3h: 13:52-14:52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74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9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</cp:revision>
  <dcterms:created xsi:type="dcterms:W3CDTF">2022-06-15T05:55:43Z</dcterms:created>
  <dcterms:modified xsi:type="dcterms:W3CDTF">2022-06-15T06:25:09Z</dcterms:modified>
</cp:coreProperties>
</file>