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1B6F3FD-3EC1-461D-882A-10A6FBF7329D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1F6C420-CF64-417D-B6BD-6BBE92613AA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4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F3FD-3EC1-461D-882A-10A6FBF7329D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C420-CF64-417D-B6BD-6BBE92613A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44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F3FD-3EC1-461D-882A-10A6FBF7329D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C420-CF64-417D-B6BD-6BBE92613A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95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F3FD-3EC1-461D-882A-10A6FBF7329D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C420-CF64-417D-B6BD-6BBE92613A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66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1B6F3FD-3EC1-461D-882A-10A6FBF7329D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1F6C420-CF64-417D-B6BD-6BBE92613AA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89724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F3FD-3EC1-461D-882A-10A6FBF7329D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C420-CF64-417D-B6BD-6BBE92613A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5253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F3FD-3EC1-461D-882A-10A6FBF7329D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C420-CF64-417D-B6BD-6BBE92613A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441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F3FD-3EC1-461D-882A-10A6FBF7329D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C420-CF64-417D-B6BD-6BBE92613A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09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F3FD-3EC1-461D-882A-10A6FBF7329D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C420-CF64-417D-B6BD-6BBE92613A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26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1B6F3FD-3EC1-461D-882A-10A6FBF7329D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1F6C420-CF64-417D-B6BD-6BBE92613AA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40101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1B6F3FD-3EC1-461D-882A-10A6FBF7329D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1F6C420-CF64-417D-B6BD-6BBE92613A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79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1B6F3FD-3EC1-461D-882A-10A6FBF7329D}" type="datetimeFigureOut">
              <a:rPr lang="ru-RU" smtClean="0"/>
              <a:t>27.10.2023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F6C420-CF64-417D-B6BD-6BBE92613AA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900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26580" y="986421"/>
            <a:ext cx="5822302" cy="4630608"/>
          </a:xfrm>
        </p:spPr>
        <p:txBody>
          <a:bodyPr/>
          <a:lstStyle/>
          <a:p>
            <a:r>
              <a:rPr lang="ru-RU" dirty="0" smtClean="0"/>
              <a:t>Проект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Создание интернет-магазина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0427176" y="4139701"/>
            <a:ext cx="16795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Выполнили:</a:t>
            </a:r>
          </a:p>
          <a:p>
            <a:pPr algn="r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Куракин Н.А.</a:t>
            </a:r>
          </a:p>
          <a:p>
            <a:pPr algn="r"/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Папба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А.С.</a:t>
            </a:r>
          </a:p>
          <a:p>
            <a:pPr algn="r"/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Ципан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К.А.</a:t>
            </a:r>
          </a:p>
          <a:p>
            <a:pPr algn="r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Соловьев И.С.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467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06" b="15106"/>
          <a:stretch>
            <a:fillRect/>
          </a:stretch>
        </p:blipFill>
        <p:spPr>
          <a:xfrm>
            <a:off x="1670181" y="1653871"/>
            <a:ext cx="4460031" cy="4158322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Соловьев Илья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Аналитик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Помощник </a:t>
            </a:r>
            <a:r>
              <a:rPr lang="en-US" dirty="0" smtClean="0"/>
              <a:t>Front-end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5485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2459887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242930" y="3533775"/>
            <a:ext cx="7017488" cy="2577142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30" name="Picture 6" descr="https://pixelbox.ru/wp-content/uploads/2021/04/cats-ava-steam-9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928" y="3533775"/>
            <a:ext cx="2577142" cy="257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mykaleidoscope.ru/x/uploads/posts/2022-10/1666103650_24-mykaleidoscope-ru-p-kotiki-smeshnie-vkontakte-2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533775"/>
            <a:ext cx="1954618" cy="257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50" y="3533775"/>
            <a:ext cx="2190750" cy="257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9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В современном </a:t>
            </a:r>
            <a:r>
              <a:rPr lang="ru-RU" sz="2400" dirty="0"/>
              <a:t>мире </a:t>
            </a:r>
            <a:r>
              <a:rPr lang="ru-RU" sz="2400" dirty="0" smtClean="0"/>
              <a:t>есть множество различных </a:t>
            </a:r>
            <a:r>
              <a:rPr lang="ru-RU" sz="2400" dirty="0"/>
              <a:t>сайтов, </a:t>
            </a:r>
            <a:r>
              <a:rPr lang="ru-RU" sz="2400" dirty="0" smtClean="0"/>
              <a:t>однако, лишь малая часть – интернет-магазины. </a:t>
            </a:r>
            <a:r>
              <a:rPr lang="ru-RU" sz="2400" dirty="0"/>
              <a:t>Ещё меньше интернет-магазинов, которые ориентированы </a:t>
            </a:r>
            <a:r>
              <a:rPr lang="ru-RU" sz="2400" dirty="0" smtClean="0"/>
              <a:t>на технику. </a:t>
            </a:r>
            <a:r>
              <a:rPr lang="ru-RU" sz="2400" dirty="0"/>
              <a:t>Также большинство из таких магазинов ставят достаточно большую наценку и клиенты покупают товар за большую цену, чем </a:t>
            </a:r>
            <a:r>
              <a:rPr lang="ru-RU" sz="2400" dirty="0" smtClean="0"/>
              <a:t>им хотелось бы</a:t>
            </a:r>
            <a:r>
              <a:rPr lang="en-US" sz="2400" dirty="0" smtClean="0"/>
              <a:t>;</a:t>
            </a:r>
            <a:r>
              <a:rPr lang="ru-RU" sz="2400" dirty="0" smtClean="0"/>
              <a:t> или же очень неудобный интерфейс, который будет отпугивать. К тому же очень важны следующие вещи: обратная связь, скорость обработки заказов, отзывы и другое.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53961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ru-RU" dirty="0"/>
              <a:t>Н</a:t>
            </a:r>
            <a:r>
              <a:rPr lang="ru-RU" dirty="0" smtClean="0"/>
              <a:t>аценка</a:t>
            </a:r>
          </a:p>
          <a:p>
            <a:r>
              <a:rPr lang="ru-RU" dirty="0" smtClean="0"/>
              <a:t>Удобство интерфейса</a:t>
            </a:r>
          </a:p>
          <a:p>
            <a:r>
              <a:rPr lang="ru-RU" dirty="0" smtClean="0"/>
              <a:t>Скорость обработки заказов</a:t>
            </a:r>
          </a:p>
          <a:p>
            <a:r>
              <a:rPr lang="ru-RU" dirty="0" smtClean="0"/>
              <a:t>Обратная связь</a:t>
            </a:r>
          </a:p>
          <a:p>
            <a:r>
              <a:rPr lang="ru-RU" dirty="0" smtClean="0"/>
              <a:t>Отзывы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12604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гипотеза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Мы заметили, что у многих сайтов неудобный (непонятный) интерфейс, нет обратной связи, долгая обработка заказов или же просто большая наценка. Именно по этой причине мы решили выбрать данную тему и постараться исключить эти недостатки и создать сайт, смотря на который другие будут понимать недостатки и преимущества других интернет-магазинов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776168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Создать удобный </a:t>
            </a:r>
            <a:r>
              <a:rPr lang="ru-RU" sz="2400" dirty="0"/>
              <a:t>сайт, </a:t>
            </a:r>
            <a:r>
              <a:rPr lang="ru-RU" sz="2400" dirty="0" smtClean="0"/>
              <a:t>опираясь на который, другие будут создавать более качественные интернет-магазины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917216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Распределение </a:t>
            </a:r>
            <a:r>
              <a:rPr lang="ru-RU" dirty="0" smtClean="0"/>
              <a:t>ролей</a:t>
            </a:r>
          </a:p>
          <a:p>
            <a:r>
              <a:rPr lang="ru-RU" dirty="0" smtClean="0"/>
              <a:t>Изучение </a:t>
            </a:r>
            <a:r>
              <a:rPr lang="ru-RU" dirty="0"/>
              <a:t>материалов для разработки </a:t>
            </a:r>
            <a:r>
              <a:rPr lang="ru-RU" dirty="0" smtClean="0"/>
              <a:t>сайта</a:t>
            </a:r>
          </a:p>
          <a:p>
            <a:r>
              <a:rPr lang="ru-RU" dirty="0"/>
              <a:t>Сбор информации для наполнения </a:t>
            </a:r>
            <a:r>
              <a:rPr lang="ru-RU" dirty="0" smtClean="0"/>
              <a:t>сайта</a:t>
            </a:r>
            <a:endParaRPr lang="ru-RU" dirty="0"/>
          </a:p>
          <a:p>
            <a:r>
              <a:rPr lang="ru-RU" dirty="0"/>
              <a:t>Дизайн и </a:t>
            </a:r>
            <a:r>
              <a:rPr lang="ru-RU" dirty="0" smtClean="0"/>
              <a:t>верстка сайта</a:t>
            </a:r>
            <a:endParaRPr lang="ru-RU" dirty="0"/>
          </a:p>
          <a:p>
            <a:r>
              <a:rPr lang="ru-RU" dirty="0"/>
              <a:t>Создание удобной и оригинальной </a:t>
            </a:r>
            <a:r>
              <a:rPr lang="ru-RU" dirty="0" smtClean="0"/>
              <a:t>платформы, опираясь на проблемы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07359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7" b="3987"/>
          <a:stretch>
            <a:fillRect/>
          </a:stretch>
        </p:blipFill>
        <p:spPr>
          <a:xfrm>
            <a:off x="1660850" y="1653870"/>
            <a:ext cx="4466298" cy="4164164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Куракин Николай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Дизайнер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Помощник </a:t>
            </a:r>
            <a:r>
              <a:rPr lang="en-US" dirty="0" smtClean="0"/>
              <a:t>Front-end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Лидер команды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904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5" b="3435"/>
          <a:stretch>
            <a:fillRect/>
          </a:stretch>
        </p:blipFill>
        <p:spPr>
          <a:xfrm>
            <a:off x="1651519" y="1653870"/>
            <a:ext cx="4466298" cy="4164164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Папба</a:t>
            </a:r>
            <a:r>
              <a:rPr lang="ru-RU" dirty="0" smtClean="0"/>
              <a:t> Аркадий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Front-end </a:t>
            </a:r>
            <a:r>
              <a:rPr lang="ru-RU" dirty="0" smtClean="0"/>
              <a:t>разработчик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Ответственный за </a:t>
            </a:r>
            <a:r>
              <a:rPr lang="en-US" dirty="0" smtClean="0"/>
              <a:t>JavaScript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46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8" b="3378"/>
          <a:stretch>
            <a:fillRect/>
          </a:stretch>
        </p:blipFill>
        <p:spPr>
          <a:xfrm>
            <a:off x="1670179" y="1653870"/>
            <a:ext cx="4485303" cy="4182282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Ципан</a:t>
            </a:r>
            <a:r>
              <a:rPr lang="ru-RU" dirty="0" smtClean="0"/>
              <a:t> Кирилл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Back-end </a:t>
            </a:r>
            <a:r>
              <a:rPr lang="ru-RU" dirty="0" smtClean="0"/>
              <a:t>разработчик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6860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216</TotalTime>
  <Words>230</Words>
  <Application>Microsoft Office PowerPoint</Application>
  <PresentationFormat>Широкоэкранный</PresentationFormat>
  <Paragraphs>38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Corbel</vt:lpstr>
      <vt:lpstr>Gill Sans MT</vt:lpstr>
      <vt:lpstr>Impact</vt:lpstr>
      <vt:lpstr>Badge</vt:lpstr>
      <vt:lpstr>Проект</vt:lpstr>
      <vt:lpstr>Актуальность</vt:lpstr>
      <vt:lpstr>Проблематика</vt:lpstr>
      <vt:lpstr>гипотеза</vt:lpstr>
      <vt:lpstr>Цель проекта</vt:lpstr>
      <vt:lpstr>Задачи проекта</vt:lpstr>
      <vt:lpstr>Куракин Николай</vt:lpstr>
      <vt:lpstr>Папба Аркадий</vt:lpstr>
      <vt:lpstr>Ципан Кирилл</vt:lpstr>
      <vt:lpstr>Соловьев Илья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</dc:title>
  <dc:creator>Admin</dc:creator>
  <cp:lastModifiedBy>Admin</cp:lastModifiedBy>
  <cp:revision>29</cp:revision>
  <dcterms:created xsi:type="dcterms:W3CDTF">2023-10-22T12:27:10Z</dcterms:created>
  <dcterms:modified xsi:type="dcterms:W3CDTF">2023-10-27T05:27:37Z</dcterms:modified>
</cp:coreProperties>
</file>