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2" r:id="rId6"/>
    <p:sldId id="265" r:id="rId7"/>
    <p:sldId id="258" r:id="rId8"/>
    <p:sldId id="264" r:id="rId9"/>
    <p:sldId id="260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FF52F-1F4D-40B8-AE37-27A42AF13C0A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BBB7-5C8E-4FE3-9E58-8D1977386F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8A0C-8D0D-4EFC-95A2-48DF1B1E66C6}" type="datetimeFigureOut">
              <a:rPr lang="ru-RU" smtClean="0"/>
              <a:pPr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24CC-DF83-4D76-AE12-FCACA75217A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6235">
        <p:checker/>
      </p:transition>
    </mc:Choice>
    <mc:Fallback xmlns="">
      <p:transition spd="slow" advClick="0" advTm="6235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656184"/>
          </a:xfrm>
        </p:spPr>
        <p:txBody>
          <a:bodyPr/>
          <a:lstStyle/>
          <a:p>
            <a:r>
              <a:rPr lang="ru-RU" dirty="0"/>
              <a:t>Захарченко Александр Владимирович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949280"/>
            <a:ext cx="4248472" cy="72008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26.06.1976 - 31.08.2018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Влад\Downloads\1492329167_29.02.2016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08" y="2204864"/>
            <a:ext cx="3942390" cy="29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50" y="1779833"/>
            <a:ext cx="4032448" cy="3759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457200" y="4581128"/>
            <a:ext cx="8229600" cy="2088232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98" y="620688"/>
            <a:ext cx="6264696" cy="417646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53209"/>
            <a:ext cx="5400600" cy="3456384"/>
          </a:xfrm>
        </p:spPr>
      </p:pic>
      <p:sp>
        <p:nvSpPr>
          <p:cNvPr id="9" name="TextBox 8"/>
          <p:cNvSpPr txBox="1"/>
          <p:nvPr/>
        </p:nvSpPr>
        <p:spPr>
          <a:xfrm flipH="1">
            <a:off x="575556" y="4653136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sz="2800" b="1" dirty="0"/>
              <a:t>Памятник </a:t>
            </a:r>
            <a:r>
              <a:rPr lang="ru-RU" sz="2800" b="1" dirty="0" smtClean="0"/>
              <a:t>погибшему</a:t>
            </a:r>
            <a:r>
              <a:rPr lang="ru-RU" sz="2800" b="1" dirty="0"/>
              <a:t> при теракте первому главе ДНР Александру Захарченко открыли в Донецке в годовщину его гибели.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652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34" y="0"/>
            <a:ext cx="8229600" cy="1143000"/>
          </a:xfrm>
        </p:spPr>
        <p:txBody>
          <a:bodyPr/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79912" y="836712"/>
            <a:ext cx="5040560" cy="3744416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Александр Захарченко родился 26 июня 1976 года в городе Донецк, Украина. Его отец тридцать пять лет проработал на шахте. После окончания школы продолжил учебу в техникуме промышленной автоматики в родном городе, где получил специальность - «горный</a:t>
            </a:r>
          </a:p>
          <a:p>
            <a:r>
              <a:rPr lang="ru-RU" sz="2000" dirty="0" smtClean="0"/>
              <a:t>   </a:t>
            </a:r>
            <a:endParaRPr lang="ru-RU" sz="2000" dirty="0"/>
          </a:p>
        </p:txBody>
      </p:sp>
      <p:pic>
        <p:nvPicPr>
          <p:cNvPr id="4" name="Рисунок 3" descr="5FB55CA1-8909-4E5F-8D11-4A9428F48763_w640_h360_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3384376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58112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электромеханик». Техникум молодой человек окончил с отличием и сразу начал работу по специальности. Позже поступил в Донецкий юридический институт МВД, однако не окончил его.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6" y="1628800"/>
            <a:ext cx="4079188" cy="266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91880" y="1340768"/>
            <a:ext cx="5194920" cy="478539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 Первое место работы Александра - шахта, где он сумел стать электромехаником шестого разряда. Уйдя с шахты, Захарченко занялся бизнесом, который был связан с угольной сферой. По его словам, он руководил достаточно большим коллективом. </a:t>
            </a:r>
          </a:p>
          <a:p>
            <a:r>
              <a:rPr lang="ru-RU" dirty="0" smtClean="0"/>
              <a:t>   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921">
            <a:off x="874287" y="1389964"/>
            <a:ext cx="2366392" cy="15760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613">
            <a:off x="687359" y="1120630"/>
            <a:ext cx="2760659" cy="20358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433">
            <a:off x="988196" y="4162964"/>
            <a:ext cx="2343755" cy="17578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613">
            <a:off x="831374" y="4000950"/>
            <a:ext cx="2760659" cy="203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332656"/>
            <a:ext cx="5976664" cy="2592288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800" dirty="0"/>
              <a:t>В 2010 году в городе был образован филиал харьковской общественной организации под названием «Оплот», которую возглавил именно Захарченко</a:t>
            </a:r>
            <a:r>
              <a:rPr lang="ru-RU" sz="2400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2708920"/>
            <a:ext cx="5832648" cy="4807811"/>
          </a:xfrm>
        </p:spPr>
        <p:txBody>
          <a:bodyPr>
            <a:noAutofit/>
          </a:bodyPr>
          <a:lstStyle/>
          <a:p>
            <a:r>
              <a:rPr lang="ru-RU" sz="1400" dirty="0"/>
              <a:t> </a:t>
            </a:r>
            <a:r>
              <a:rPr lang="ru-RU" sz="1600" dirty="0"/>
              <a:t> 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808">
            <a:off x="646973" y="750183"/>
            <a:ext cx="2327994" cy="17481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6239">
            <a:off x="430641" y="606351"/>
            <a:ext cx="2760659" cy="2035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2636912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Ее целью было оказание социальной, финансовой, юридической и психологической помощи семьям милиционеров, которые погибли при выполнении своих обязанностей. Так же «Оплот» помогал воинам-инвалидам. «Оплот» следил за поддержанием в надлежащем состоянии памятников Великой Отечественной Войны.</a:t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365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101" y="2758304"/>
            <a:ext cx="8291264" cy="3960440"/>
          </a:xfrm>
        </p:spPr>
        <p:txBody>
          <a:bodyPr>
            <a:noAutofit/>
          </a:bodyPr>
          <a:lstStyle/>
          <a:p>
            <a:r>
              <a:rPr lang="ru-RU" sz="1800" dirty="0"/>
              <a:t> </a:t>
            </a:r>
            <a:r>
              <a:rPr lang="ru-RU" sz="2400" dirty="0"/>
              <a:t>  В 2014 году после смены власти на Украине, на юго-востоке страны начались массовые мирные протесты. Александр был среди тех, кто выходил с протестами на площадь Донецка. В этом году 16 апреля группа протестующих приняла решение штурмовать здание администрации Донецкой области. Одиннадцатого мая прошел референдум, который должен был ответить на вопрос о </a:t>
            </a:r>
            <a:r>
              <a:rPr lang="ru-RU" sz="2400" dirty="0" smtClean="0"/>
              <a:t>самоопределении</a:t>
            </a:r>
            <a:endParaRPr lang="ru-RU" sz="2400" dirty="0"/>
          </a:p>
        </p:txBody>
      </p:sp>
      <p:pic>
        <p:nvPicPr>
          <p:cNvPr id="4" name="Рисунок 3" descr="5b8961ad370f2c466f8b462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0574" y="539855"/>
            <a:ext cx="2880319" cy="18595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72" y="264683"/>
            <a:ext cx="3499722" cy="2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6672"/>
            <a:ext cx="5558290" cy="4315822"/>
          </a:xfrm>
        </p:spPr>
        <p:txBody>
          <a:bodyPr>
            <a:noAutofit/>
          </a:bodyPr>
          <a:lstStyle/>
          <a:p>
            <a:r>
              <a:rPr lang="ru-RU" sz="2400" dirty="0"/>
              <a:t>. Александр сначала стал военным комендантом родного города, а позже возглавил МВД республики. Когда на территории Донецкой области начались ожесточенные бои, Захарченко был среди тех, кто защищал свою область и свой город. Он был ранен в руку во время боев, которые велись неподалеку от населенного пункта Кожевня в конце июня 2014 года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 descr="664467_1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8290" y="1500407"/>
            <a:ext cx="3262182" cy="2576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V="1">
            <a:off x="395536" y="466200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  </a:t>
            </a:r>
            <a:r>
              <a:rPr lang="ru-RU" sz="2400" dirty="0"/>
              <a:t>  Спустя месяц Захарченко получил звание майора. В августе премьер Донецкой республики Александр Бородай ушел в отставку. На его место депутаты Совета республики назначили Александра Захарченко. 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20" y="1308111"/>
            <a:ext cx="3704480" cy="29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110" y="-191104"/>
            <a:ext cx="8229600" cy="1143000"/>
          </a:xfrm>
        </p:spPr>
        <p:txBody>
          <a:bodyPr/>
          <a:lstStyle/>
          <a:p>
            <a:r>
              <a:rPr lang="ru-RU" dirty="0" smtClean="0"/>
              <a:t>Подвиги и достижения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2520280" cy="186233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7" y="1196752"/>
            <a:ext cx="3240360" cy="2276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1590" y="836712"/>
            <a:ext cx="55424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rgbClr val="FF0000"/>
                </a:solidFill>
              </a:rPr>
              <a:t>Государственный деятель Донецкой Народной Республики. Являлся главой государства и верховным главнокомандующим вооруженными силами ДНР. Председатель Совета министров. Генерал майор ДНР. Возглавлял филиал общественной организации «Оплот</a:t>
            </a:r>
            <a:r>
              <a:rPr lang="ru-RU" sz="1400" i="1" dirty="0" smtClean="0">
                <a:solidFill>
                  <a:srgbClr val="FF0000"/>
                </a:solidFill>
              </a:rPr>
              <a:t>».</a:t>
            </a:r>
          </a:p>
          <a:p>
            <a:pPr algn="just"/>
            <a:r>
              <a:rPr lang="ru-RU" sz="2000" dirty="0"/>
              <a:t>В августе 2014 года депутаты Совета Республики назначили Александра Владимировича председателем Совета Министров Донецкой Народной Республики. В этот же день Александр Захарченко принял присягу на верность народу </a:t>
            </a:r>
            <a:r>
              <a:rPr lang="ru-RU" sz="2000" dirty="0" smtClean="0"/>
              <a:t>Республики</a:t>
            </a:r>
            <a:r>
              <a:rPr lang="ru-RU" sz="2000" dirty="0"/>
              <a:t>.</a:t>
            </a:r>
          </a:p>
          <a:p>
            <a:endParaRPr lang="ru-RU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343" y="3789040"/>
            <a:ext cx="89526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 </a:t>
            </a:r>
            <a:r>
              <a:rPr lang="ru-RU" sz="2000" dirty="0"/>
              <a:t>ноября 2014 года он подал документы в ЦИК ДНР как кандидат на пост Главы Донецкой Народной Республики. В феврале 2015 года на первом съезде ОД «Донецкая Республика» Александр Захарченко единогласно избран Председателем движения. 12 февраля 2015 года Глава ДНР принял участие в переговорах в Минске.</a:t>
            </a:r>
          </a:p>
          <a:p>
            <a:r>
              <a:rPr lang="ru-RU" sz="2000" dirty="0"/>
              <a:t>17 февраля 2015 года Александр Захарченко был ранен в ногу в ходе боёв за Дебальцево. За успешную войсковую операцию депутатами парламента ДНР Бате присвоено звание «Герой ДНР» и внеочередное воинское звание «полковник</a:t>
            </a:r>
            <a:r>
              <a:rPr lang="ru-RU" sz="2200" dirty="0"/>
              <a:t>». </a:t>
            </a:r>
          </a:p>
          <a:p>
            <a:r>
              <a:rPr lang="ru-RU" sz="2200" dirty="0" smtClean="0"/>
              <a:t>.</a:t>
            </a:r>
            <a:r>
              <a:rPr lang="ru-RU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61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" y="332656"/>
            <a:ext cx="4600695" cy="652534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Также после освобождения Дебальцево Александр Владимирович был награжден Орденом «Славы ЛНР», ему было присвоено звание «генерал-майор» Луганской Народной Республики.</a:t>
            </a:r>
          </a:p>
          <a:p>
            <a:r>
              <a:rPr lang="ru-RU" dirty="0" smtClean="0"/>
              <a:t>За заслуги перед Отечеством Александр Захарченко был удостоен наград:</a:t>
            </a:r>
          </a:p>
          <a:p>
            <a:r>
              <a:rPr lang="ru-RU" dirty="0" smtClean="0"/>
              <a:t>— Золотая звезда Героя ДНР</a:t>
            </a:r>
          </a:p>
          <a:p>
            <a:r>
              <a:rPr lang="ru-RU" dirty="0" smtClean="0"/>
              <a:t>— Два Георгиевских креста ДНР</a:t>
            </a:r>
          </a:p>
          <a:p>
            <a:r>
              <a:rPr lang="ru-RU" dirty="0" smtClean="0"/>
              <a:t>— Орден Святителя Николая Чудотворца I и II степеней</a:t>
            </a:r>
          </a:p>
          <a:p>
            <a:r>
              <a:rPr lang="ru-RU" dirty="0" smtClean="0"/>
              <a:t>— Орден доблести I степени (ЛНР)</a:t>
            </a:r>
          </a:p>
          <a:p>
            <a:r>
              <a:rPr lang="ru-RU" dirty="0" smtClean="0"/>
              <a:t>— Орден Дружбы (Южная Осетия) (2015)</a:t>
            </a:r>
          </a:p>
          <a:p>
            <a:r>
              <a:rPr lang="ru-RU" dirty="0" smtClean="0"/>
              <a:t>— Орден «За верность долгу» (16.03.2018, Республика Крым, Россия)</a:t>
            </a:r>
            <a:endParaRPr lang="ru-RU" dirty="0"/>
          </a:p>
        </p:txBody>
      </p:sp>
      <p:pic>
        <p:nvPicPr>
          <p:cNvPr id="4" name="Рисунок 3" descr="475px-2014-12-20._Праздник_солидарности_0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0695" y="0"/>
            <a:ext cx="454330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b="1" dirty="0"/>
              <a:t>31 августа 2018 года </a:t>
            </a:r>
            <a:r>
              <a:rPr lang="ru-RU" sz="2200" dirty="0"/>
              <a:t>жителей Донецкой Народной Республики потрясла страшная трагедия.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856" y="1052737"/>
            <a:ext cx="5868144" cy="482453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Александр </a:t>
            </a:r>
            <a:r>
              <a:rPr lang="ru-RU" sz="2400" b="1" dirty="0"/>
              <a:t>Захарченко трагически погиб в результате террористического акта, организованного украинской диверсионно-разведывательной группой.</a:t>
            </a:r>
            <a:r>
              <a:rPr lang="ru-RU" sz="2400" dirty="0"/>
              <a:t> Взрыв прогремел в самом центре Донецка, в кафе «</a:t>
            </a:r>
            <a:r>
              <a:rPr lang="ru-RU" sz="2400" dirty="0" err="1"/>
              <a:t>Сепар</a:t>
            </a:r>
            <a:r>
              <a:rPr lang="ru-RU" sz="2400" dirty="0"/>
              <a:t>». После взрыва Александр Владимирович был еще жив, и тогда еще была надежда на то, что Глава Республики выживет. Но, к сожалению, Александр Захарченко </a:t>
            </a:r>
            <a:r>
              <a:rPr lang="ru-RU" sz="2400" dirty="0" smtClean="0"/>
              <a:t>скончался.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0561">
            <a:off x="311636" y="2566031"/>
            <a:ext cx="3147107" cy="20999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2498">
            <a:off x="192416" y="2411059"/>
            <a:ext cx="3499722" cy="2409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V="1">
            <a:off x="395536" y="575609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 </a:t>
            </a:r>
            <a:r>
              <a:rPr lang="ru-RU" sz="2400" dirty="0"/>
              <a:t>Ранения, которые он получил, были не совместимы с жизнью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69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330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Constantia</vt:lpstr>
      <vt:lpstr>Тема Office</vt:lpstr>
      <vt:lpstr>Захарченко Александр Владимирович</vt:lpstr>
      <vt:lpstr>Биография</vt:lpstr>
      <vt:lpstr>Презентация PowerPoint</vt:lpstr>
      <vt:lpstr> В 2010 году в городе был образован филиал харьковской общественной организации под названием «Оплот», которую возглавил именно Захарченко. </vt:lpstr>
      <vt:lpstr>Презентация PowerPoint</vt:lpstr>
      <vt:lpstr>Презентация PowerPoint</vt:lpstr>
      <vt:lpstr>Подвиги и достижения</vt:lpstr>
      <vt:lpstr>Презентация PowerPoint</vt:lpstr>
      <vt:lpstr>31 августа 2018 года жителей Донецкой Народной Республики потрясла страшная трагедия. 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Старинные книги</dc:title>
  <dc:creator>Пользователь</dc:creator>
  <cp:lastModifiedBy>Admin</cp:lastModifiedBy>
  <cp:revision>30</cp:revision>
  <dcterms:created xsi:type="dcterms:W3CDTF">2018-12-07T08:19:45Z</dcterms:created>
  <dcterms:modified xsi:type="dcterms:W3CDTF">2023-10-30T10:26:25Z</dcterms:modified>
</cp:coreProperties>
</file>