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2" r:id="rId5"/>
    <p:sldId id="264" r:id="rId6"/>
    <p:sldId id="263" r:id="rId7"/>
    <p:sldId id="268" r:id="rId8"/>
    <p:sldId id="265" r:id="rId9"/>
    <p:sldId id="267" r:id="rId10"/>
    <p:sldId id="273" r:id="rId11"/>
    <p:sldId id="266" r:id="rId12"/>
    <p:sldId id="269" r:id="rId13"/>
    <p:sldId id="270" r:id="rId14"/>
    <p:sldId id="271" r:id="rId15"/>
    <p:sldId id="272" r:id="rId16"/>
  </p:sldIdLst>
  <p:sldSz cx="12192000" cy="6858000"/>
  <p:notesSz cx="6858000" cy="9144000"/>
  <p:embeddedFontLst>
    <p:embeddedFont>
      <p:font typeface="Neo둥근모 Pro" panose="02010503060201040203" pitchFamily="2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C9FB-4945-4C40-9FF2-E4FA13374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5688D9-FA42-4ABF-8903-9A11CC08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DFBEB-0A2C-4855-BB4B-593152E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DE71D-A285-41D2-9C8A-AD519553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62FB3-DF5A-4F24-B2FB-31DB7346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5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66FFC-D0D4-4DC8-A773-18DD1C3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A3C1C-4B97-4C67-956D-8FB66F52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13380-0CB5-4797-8548-3FF86C9B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BE9A8-0A65-4551-A3F7-D4B4A4D3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13AA6-75BE-4B09-A263-E579E33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7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A180F-9A49-438E-8416-4E1E9500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4F88A-0E86-4947-A907-B3E72A24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7A500-50EB-4D0D-8F4E-06E97769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55CAB-F651-4B47-90C8-0B0B6A9F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44595-AD05-45DA-A43D-50603BA3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1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7E12D-360E-4E69-A3C5-677475B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623BB5-354F-40EC-8165-CAA0F016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CF463-585A-4283-865D-A1EB6E6E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72F18-94E1-42B5-A652-6FE10CCC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EDA3C-23B2-4E2D-B801-87367CB5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5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A6186-BD6E-4BC9-95F0-C1CC5188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A82E3-863E-4F95-8A30-C5EFA015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60DBE-F8F2-40F2-B22C-E88F8DB0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6CE59-6D51-4C44-A5D8-EC9F65DA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945FB-8F3F-4C27-86A8-28B0596B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3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0C56D-B1A8-494D-8A44-ABFB45A8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09004-BBAA-4D12-8A17-55B4032B7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BEF6C3-577A-4D9B-9178-688FDB45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CFD18-50CF-46C5-9646-F5D95905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619FD-6D4A-4902-9A05-19B1892E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D089C-D42A-4656-9058-BBC8E4DC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8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0F52-92C1-45C0-9ECF-B04588E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61364-353C-4A72-A924-E0A4E7F9F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2B389-A208-49B3-BA1A-A846DF40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1CA7EB-ED22-4E22-B55D-863231D9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ADE5C-7F4D-48E9-940A-F98BD414D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604EC2-7A5A-444E-9AF8-D91FBA38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16966C-7AC1-4058-AC41-0BCC38A5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5742D3-055D-498F-B90C-37705F92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598D9-7DAA-46D7-BA6F-E3FDAA5C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F0E4BF-60F9-439B-A709-B8AAFD87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6D6BA0-77EA-401A-A85B-46ADFE7A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B3B681-79F3-4E99-B668-3521118D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7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328B92-06BB-4DE4-AF9D-679CFD23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BF473E-96DF-4F10-89AA-0E190D4F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8B8B8-4CF4-4FEB-9D1D-07A25419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D415B-88E1-4897-BAA8-91A6884E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29A10-8250-4B6C-A9D8-C4B9A8B2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1CF8B-F40E-4C35-9ED3-EBBA7A98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9AA5B-1188-4347-B8C3-DA527217F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5265A-6407-4F5A-9A43-1242BAF9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E7B3C-E0AB-426E-9551-A2186E29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0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F0751-66F5-4106-B86D-3C7F8C6E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F5598C-18B3-4004-8FD8-D3034E62E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F2EFC-4E5B-4A3A-8A94-4783B9289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06AB2-A6B7-4A8E-8725-85E40DA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8DF38-0081-46A4-86BA-8E81F607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EA433-6FA5-4313-B276-33E7C363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FF48CF-C67E-4255-AFF3-CE3D6175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6AA2A-4A65-4BF3-B510-7CEBA583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30104-26BE-428C-B01C-9ABFA9288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9957-1C8F-4C88-B8D7-FE3BC14E4DBC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F5666-B050-466E-9850-E0648A2E9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74FE3-834E-4C06-B69C-1C2DB8B03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3606-204F-44CB-BB11-6451BD7BA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F45091-3B40-4B33-9B4C-D2F25200E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D6DA60-C405-4E3C-9C0D-7E5E117D164A}"/>
              </a:ext>
            </a:extLst>
          </p:cNvPr>
          <p:cNvSpPr txBox="1"/>
          <p:nvPr/>
        </p:nvSpPr>
        <p:spPr>
          <a:xfrm>
            <a:off x="1235999" y="2223469"/>
            <a:ext cx="97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Dash </a:t>
            </a:r>
            <a:r>
              <a:rPr lang="en-US" altLang="ko-KR" sz="15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</a:t>
            </a:r>
            <a:r>
              <a:rPr lang="en-US" altLang="ko-KR" sz="1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Gate</a:t>
            </a:r>
            <a:endParaRPr lang="ko-KR" altLang="en-US" sz="150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397B9C-89D7-4BE3-8E2E-B7F2D71274C0}"/>
              </a:ext>
            </a:extLst>
          </p:cNvPr>
          <p:cNvSpPr/>
          <p:nvPr/>
        </p:nvSpPr>
        <p:spPr>
          <a:xfrm>
            <a:off x="0" y="61380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B1FBDC-7FDC-4E7B-A16F-38DB05D937FE}"/>
              </a:ext>
            </a:extLst>
          </p:cNvPr>
          <p:cNvSpPr/>
          <p:nvPr/>
        </p:nvSpPr>
        <p:spPr>
          <a:xfrm>
            <a:off x="720000" y="61380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8E075B-39BE-4BFD-BF37-7DB09F1068E2}"/>
              </a:ext>
            </a:extLst>
          </p:cNvPr>
          <p:cNvSpPr/>
          <p:nvPr/>
        </p:nvSpPr>
        <p:spPr>
          <a:xfrm>
            <a:off x="1440000" y="6138114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50DF51-64CA-4801-8C62-B7C3BD9B5252}"/>
              </a:ext>
            </a:extLst>
          </p:cNvPr>
          <p:cNvSpPr/>
          <p:nvPr/>
        </p:nvSpPr>
        <p:spPr>
          <a:xfrm>
            <a:off x="0" y="541800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19D7E-9985-42BD-B351-3F6B04BBC70D}"/>
              </a:ext>
            </a:extLst>
          </p:cNvPr>
          <p:cNvSpPr/>
          <p:nvPr/>
        </p:nvSpPr>
        <p:spPr>
          <a:xfrm>
            <a:off x="11472000" y="730404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462B06-E98D-45D0-9447-4EE36439DABE}"/>
              </a:ext>
            </a:extLst>
          </p:cNvPr>
          <p:cNvSpPr/>
          <p:nvPr/>
        </p:nvSpPr>
        <p:spPr>
          <a:xfrm>
            <a:off x="10032000" y="613800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8DD0F6-B491-4686-BF90-3C7C140B8DA6}"/>
              </a:ext>
            </a:extLst>
          </p:cNvPr>
          <p:cNvSpPr/>
          <p:nvPr/>
        </p:nvSpPr>
        <p:spPr>
          <a:xfrm>
            <a:off x="10752000" y="613800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E1F164-AC78-4135-A0E6-B65323D4E959}"/>
              </a:ext>
            </a:extLst>
          </p:cNvPr>
          <p:cNvSpPr/>
          <p:nvPr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94F81C-0498-4C9F-99FA-F9B7E9789CF4}"/>
              </a:ext>
            </a:extLst>
          </p:cNvPr>
          <p:cNvSpPr/>
          <p:nvPr/>
        </p:nvSpPr>
        <p:spPr>
          <a:xfrm>
            <a:off x="11472000" y="1461136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14EEE2-A799-4D48-ACE8-EA7914811A81}"/>
              </a:ext>
            </a:extLst>
          </p:cNvPr>
          <p:cNvSpPr/>
          <p:nvPr/>
        </p:nvSpPr>
        <p:spPr>
          <a:xfrm>
            <a:off x="10752000" y="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EA8F8A-D2F7-4909-BC71-7961442847D2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751518-9896-4378-9244-84ED1FC5B4D4}"/>
              </a:ext>
            </a:extLst>
          </p:cNvPr>
          <p:cNvSpPr/>
          <p:nvPr/>
        </p:nvSpPr>
        <p:spPr>
          <a:xfrm>
            <a:off x="11472000" y="469800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7CC436-4926-42CB-A9F7-A2A9E456CF5B}"/>
              </a:ext>
            </a:extLst>
          </p:cNvPr>
          <p:cNvSpPr/>
          <p:nvPr/>
        </p:nvSpPr>
        <p:spPr>
          <a:xfrm>
            <a:off x="10032000" y="3303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CFA8BB-E4DF-4297-8907-840EC5ECC85E}"/>
              </a:ext>
            </a:extLst>
          </p:cNvPr>
          <p:cNvSpPr txBox="1"/>
          <p:nvPr/>
        </p:nvSpPr>
        <p:spPr>
          <a:xfrm>
            <a:off x="2028343" y="1719985"/>
            <a:ext cx="8135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도트</a:t>
            </a:r>
            <a:r>
              <a:rPr lang="ko-KR" altLang="en-US" sz="5000" dirty="0">
                <a:ln w="12700">
                  <a:solidFill>
                    <a:schemeClr val="tx1"/>
                  </a:solidFill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ko-KR" altLang="en-US" sz="5000" dirty="0">
                <a:ln w="12700"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질주 </a:t>
            </a:r>
            <a:r>
              <a:rPr lang="ko-KR" altLang="en-US" sz="5000" dirty="0">
                <a:ln w="12700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액션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B7BFDD-6EF3-4606-8F9E-3DA31AD0F5D3}"/>
              </a:ext>
            </a:extLst>
          </p:cNvPr>
          <p:cNvSpPr/>
          <p:nvPr/>
        </p:nvSpPr>
        <p:spPr>
          <a:xfrm>
            <a:off x="1440000" y="10404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3DA53A-FD45-4935-92BA-C7023692690A}"/>
              </a:ext>
            </a:extLst>
          </p:cNvPr>
          <p:cNvSpPr/>
          <p:nvPr/>
        </p:nvSpPr>
        <p:spPr>
          <a:xfrm>
            <a:off x="720000" y="10404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F03FBE-EA1D-49C7-BD05-CE43225F4E2F}"/>
              </a:ext>
            </a:extLst>
          </p:cNvPr>
          <p:cNvSpPr/>
          <p:nvPr/>
        </p:nvSpPr>
        <p:spPr>
          <a:xfrm>
            <a:off x="0" y="730404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01F371-2863-4DBE-BB40-28F886A88341}"/>
              </a:ext>
            </a:extLst>
          </p:cNvPr>
          <p:cNvSpPr/>
          <p:nvPr/>
        </p:nvSpPr>
        <p:spPr>
          <a:xfrm>
            <a:off x="0" y="10404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9517D2-9865-4D47-A327-FD142ECB0ABC}"/>
              </a:ext>
            </a:extLst>
          </p:cNvPr>
          <p:cNvSpPr/>
          <p:nvPr/>
        </p:nvSpPr>
        <p:spPr>
          <a:xfrm>
            <a:off x="0" y="1452136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E60DEA-59F5-4477-B50A-A46D0B51A1AA}"/>
              </a:ext>
            </a:extLst>
          </p:cNvPr>
          <p:cNvSpPr/>
          <p:nvPr/>
        </p:nvSpPr>
        <p:spPr>
          <a:xfrm>
            <a:off x="0" y="469800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E12002-2066-4281-A1F4-BCDC0FB59551}"/>
              </a:ext>
            </a:extLst>
          </p:cNvPr>
          <p:cNvSpPr/>
          <p:nvPr/>
        </p:nvSpPr>
        <p:spPr>
          <a:xfrm>
            <a:off x="11472000" y="54180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8291DA-E324-4434-8739-9E43F1B2BB97}"/>
              </a:ext>
            </a:extLst>
          </p:cNvPr>
          <p:cNvSpPr txBox="1"/>
          <p:nvPr/>
        </p:nvSpPr>
        <p:spPr>
          <a:xfrm>
            <a:off x="4493649" y="4144002"/>
            <a:ext cx="326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벌쳐와</a:t>
            </a:r>
            <a:r>
              <a:rPr lang="ko-KR" altLang="en-US" sz="3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3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3</a:t>
            </a:r>
            <a:r>
              <a:rPr lang="ko-KR" altLang="en-US" sz="3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마인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9097666-BA58-4247-91CD-D30A52FA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01" y="26625"/>
            <a:ext cx="3692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7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2" y="10404"/>
            <a:ext cx="705882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위험 </a:t>
            </a:r>
            <a:r>
              <a:rPr lang="ko-KR" altLang="en-US" sz="750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요소</a:t>
            </a:r>
            <a:r>
              <a:rPr lang="en-US" altLang="ko-KR" sz="75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(</a:t>
            </a:r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배제</a:t>
            </a:r>
            <a:r>
              <a:rPr lang="en-US" altLang="ko-KR" sz="75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  <a:endParaRPr lang="ko-KR" altLang="en-US" sz="7500" dirty="0">
              <a:ln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8B26-EB41-4F14-9E56-026E18A16A81}"/>
              </a:ext>
            </a:extLst>
          </p:cNvPr>
          <p:cNvSpPr txBox="1"/>
          <p:nvPr/>
        </p:nvSpPr>
        <p:spPr>
          <a:xfrm>
            <a:off x="6334786" y="2513273"/>
            <a:ext cx="243280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&lt;</a:t>
            </a:r>
            <a:r>
              <a:rPr lang="ko-KR" altLang="en-US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공격</a:t>
            </a:r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&gt;</a:t>
            </a:r>
            <a:endParaRPr lang="ko-KR" altLang="en-US" sz="35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4A8A5-F5AD-45A0-A4DA-9B0BEB25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88" y="2600786"/>
            <a:ext cx="4304251" cy="31684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91E606-6F81-4510-BBDE-CE3BC5A5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1" y="3846962"/>
            <a:ext cx="2114197" cy="21141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F8268E-60A9-4095-BB4C-7856BE6E265F}"/>
              </a:ext>
            </a:extLst>
          </p:cNvPr>
          <p:cNvSpPr txBox="1"/>
          <p:nvPr/>
        </p:nvSpPr>
        <p:spPr>
          <a:xfrm>
            <a:off x="212385" y="3216020"/>
            <a:ext cx="23721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&lt;</a:t>
            </a:r>
            <a:r>
              <a:rPr lang="ko-KR" altLang="en-US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적</a:t>
            </a:r>
            <a:r>
              <a:rPr lang="en-US" altLang="ko-KR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(</a:t>
            </a:r>
            <a:r>
              <a:rPr lang="ko-KR" altLang="en-US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예시</a:t>
            </a:r>
            <a:r>
              <a:rPr lang="en-US" altLang="ko-KR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&gt;</a:t>
            </a:r>
            <a:endParaRPr lang="ko-KR" altLang="en-US" sz="35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03E226-C4D8-4070-8164-A8C52A1A5C42}"/>
              </a:ext>
            </a:extLst>
          </p:cNvPr>
          <p:cNvSpPr txBox="1"/>
          <p:nvPr/>
        </p:nvSpPr>
        <p:spPr>
          <a:xfrm>
            <a:off x="9013510" y="1256899"/>
            <a:ext cx="2922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&lt;</a:t>
            </a:r>
            <a:r>
              <a:rPr lang="ko-KR" altLang="en-US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스킬</a:t>
            </a:r>
            <a:r>
              <a:rPr lang="en-US" altLang="ko-KR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(</a:t>
            </a:r>
            <a:r>
              <a:rPr lang="ko-KR" altLang="en-US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예시</a:t>
            </a:r>
            <a:r>
              <a:rPr lang="en-US" altLang="ko-KR" sz="2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&gt;</a:t>
            </a:r>
            <a:endParaRPr lang="ko-KR" altLang="en-US" sz="35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789E99-FBDE-4741-A453-F9F106A05C43}"/>
              </a:ext>
            </a:extLst>
          </p:cNvPr>
          <p:cNvSpPr txBox="1"/>
          <p:nvPr/>
        </p:nvSpPr>
        <p:spPr>
          <a:xfrm>
            <a:off x="3316998" y="3096468"/>
            <a:ext cx="23721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&lt;</a:t>
            </a:r>
            <a:r>
              <a:rPr lang="ko-KR" altLang="en-US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장애물</a:t>
            </a:r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&gt;</a:t>
            </a:r>
            <a:endParaRPr lang="ko-KR" altLang="en-US" sz="35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61FC35F-91ED-4A91-86F4-D38E4A2E5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19" y="3428705"/>
            <a:ext cx="2711608" cy="27116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1C2A2D2-E874-4EE8-86EE-43F861BB6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13" y="1714587"/>
            <a:ext cx="2123417" cy="40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9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1" y="10404"/>
            <a:ext cx="5763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진행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8B26-EB41-4F14-9E56-026E18A16A81}"/>
              </a:ext>
            </a:extLst>
          </p:cNvPr>
          <p:cNvSpPr txBox="1"/>
          <p:nvPr/>
        </p:nvSpPr>
        <p:spPr>
          <a:xfrm>
            <a:off x="4263366" y="2613392"/>
            <a:ext cx="73136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휴대폰의 </a:t>
            </a:r>
            <a:endParaRPr lang="en-US" altLang="ko-KR" sz="50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pPr algn="ctr"/>
            <a:r>
              <a:rPr lang="ko-KR" altLang="en-US" sz="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좌</a:t>
            </a:r>
            <a:r>
              <a:rPr lang="en-US" altLang="ko-KR" sz="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우 슬라이드로 진행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E1A8A7-D834-4708-893E-39840D894AE6}"/>
              </a:ext>
            </a:extLst>
          </p:cNvPr>
          <p:cNvSpPr/>
          <p:nvPr/>
        </p:nvSpPr>
        <p:spPr>
          <a:xfrm>
            <a:off x="966493" y="1403898"/>
            <a:ext cx="2511426" cy="5029054"/>
          </a:xfrm>
          <a:prstGeom prst="round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D7903E0-4433-4F79-87EB-631BF167677A}"/>
              </a:ext>
            </a:extLst>
          </p:cNvPr>
          <p:cNvSpPr/>
          <p:nvPr/>
        </p:nvSpPr>
        <p:spPr>
          <a:xfrm>
            <a:off x="2458797" y="5570466"/>
            <a:ext cx="845641" cy="2487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AC7C57D-DF83-4EF7-BADF-C1AD589B30D6}"/>
              </a:ext>
            </a:extLst>
          </p:cNvPr>
          <p:cNvSpPr/>
          <p:nvPr/>
        </p:nvSpPr>
        <p:spPr>
          <a:xfrm flipH="1">
            <a:off x="1092062" y="3548642"/>
            <a:ext cx="899108" cy="24870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65B6AF-3955-48E4-A932-0E75D5523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10" y="4618315"/>
            <a:ext cx="1904301" cy="19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07369 -0.277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69 -0.27778 L 0.03606 -0.509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1" y="10404"/>
            <a:ext cx="5763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목표 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E1A8A7-D834-4708-893E-39840D894AE6}"/>
              </a:ext>
            </a:extLst>
          </p:cNvPr>
          <p:cNvSpPr/>
          <p:nvPr/>
        </p:nvSpPr>
        <p:spPr>
          <a:xfrm>
            <a:off x="966493" y="1403898"/>
            <a:ext cx="2511426" cy="5029054"/>
          </a:xfrm>
          <a:prstGeom prst="round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B8B26-EB41-4F14-9E56-026E18A16A81}"/>
              </a:ext>
            </a:extLst>
          </p:cNvPr>
          <p:cNvSpPr txBox="1"/>
          <p:nvPr/>
        </p:nvSpPr>
        <p:spPr>
          <a:xfrm>
            <a:off x="3674464" y="2443226"/>
            <a:ext cx="17927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5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~3</a:t>
            </a:r>
            <a:r>
              <a:rPr lang="ko-KR" altLang="en-US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8F99E-1730-4AD1-9A81-1CBBEC65EB0A}"/>
              </a:ext>
            </a:extLst>
          </p:cNvPr>
          <p:cNvSpPr txBox="1"/>
          <p:nvPr/>
        </p:nvSpPr>
        <p:spPr>
          <a:xfrm>
            <a:off x="1014413" y="2751003"/>
            <a:ext cx="2414587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GOAL-!!</a:t>
            </a:r>
            <a:endParaRPr lang="ko-KR" altLang="en-US" sz="35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88F1A-4340-4F7A-9A19-9500F06A8108}"/>
              </a:ext>
            </a:extLst>
          </p:cNvPr>
          <p:cNvSpPr txBox="1"/>
          <p:nvPr/>
        </p:nvSpPr>
        <p:spPr>
          <a:xfrm>
            <a:off x="3674463" y="3977637"/>
            <a:ext cx="76888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이후</a:t>
            </a:r>
            <a:r>
              <a:rPr lang="en-US" altLang="ko-KR" sz="45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</a:t>
            </a:r>
            <a:r>
              <a:rPr lang="ko-KR" altLang="en-US" sz="45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다음 스테이지로 이동</a:t>
            </a:r>
            <a:endParaRPr lang="ko-KR" altLang="en-US" sz="4500" dirty="0">
              <a:solidFill>
                <a:srgbClr val="FFC00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65BFE-C0C8-4EC6-9001-02BDBFA3BE64}"/>
              </a:ext>
            </a:extLst>
          </p:cNvPr>
          <p:cNvSpPr txBox="1"/>
          <p:nvPr/>
        </p:nvSpPr>
        <p:spPr>
          <a:xfrm>
            <a:off x="-716915" y="2391200"/>
            <a:ext cx="5877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Next Stage!</a:t>
            </a:r>
            <a:endParaRPr lang="ko-KR" altLang="en-US" sz="2000" dirty="0">
              <a:solidFill>
                <a:srgbClr val="FFC00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91E38F-1E5A-442F-8CD7-8617978D4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81" y="4530769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1.45833E-6 -0.4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E14CC2-29D4-49C6-81A5-D7BC3021BB1F}"/>
              </a:ext>
            </a:extLst>
          </p:cNvPr>
          <p:cNvSpPr/>
          <p:nvPr/>
        </p:nvSpPr>
        <p:spPr>
          <a:xfrm>
            <a:off x="0" y="0"/>
            <a:ext cx="12192000" cy="6847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0" y="10404"/>
            <a:ext cx="4656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발표 순서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34B85-033D-4F43-BC1B-02D571F5EE95}"/>
              </a:ext>
            </a:extLst>
          </p:cNvPr>
          <p:cNvSpPr txBox="1"/>
          <p:nvPr/>
        </p:nvSpPr>
        <p:spPr>
          <a:xfrm>
            <a:off x="3308350" y="1926313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D4C58-8CCD-4F23-8E75-201BDC6ED587}"/>
              </a:ext>
            </a:extLst>
          </p:cNvPr>
          <p:cNvSpPr txBox="1"/>
          <p:nvPr/>
        </p:nvSpPr>
        <p:spPr>
          <a:xfrm>
            <a:off x="3308350" y="2788087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기획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2D7C-12E1-44F5-9696-E0D556E78E11}"/>
              </a:ext>
            </a:extLst>
          </p:cNvPr>
          <p:cNvSpPr txBox="1"/>
          <p:nvPr/>
        </p:nvSpPr>
        <p:spPr>
          <a:xfrm>
            <a:off x="3308350" y="3649861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127DF-E271-4B9F-8347-4BB44C782845}"/>
              </a:ext>
            </a:extLst>
          </p:cNvPr>
          <p:cNvSpPr txBox="1"/>
          <p:nvPr/>
        </p:nvSpPr>
        <p:spPr>
          <a:xfrm>
            <a:off x="3308350" y="4511635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프로젝트 일정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92C9CF-474F-4CAB-A154-D45C5D7E74C4}"/>
              </a:ext>
            </a:extLst>
          </p:cNvPr>
          <p:cNvSpPr/>
          <p:nvPr/>
        </p:nvSpPr>
        <p:spPr>
          <a:xfrm>
            <a:off x="3999299" y="4514977"/>
            <a:ext cx="4193402" cy="86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1" y="10404"/>
            <a:ext cx="5763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진행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17AA7C50-3727-4671-BED5-8775A35D1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42670"/>
              </p:ext>
            </p:extLst>
          </p:nvPr>
        </p:nvGraphicFramePr>
        <p:xfrm>
          <a:off x="175171" y="2285045"/>
          <a:ext cx="11841657" cy="2292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4273">
                  <a:extLst>
                    <a:ext uri="{9D8B030D-6E8A-4147-A177-3AD203B41FA5}">
                      <a16:colId xmlns:a16="http://schemas.microsoft.com/office/drawing/2014/main" val="988679285"/>
                    </a:ext>
                  </a:extLst>
                </a:gridCol>
                <a:gridCol w="1684564">
                  <a:extLst>
                    <a:ext uri="{9D8B030D-6E8A-4147-A177-3AD203B41FA5}">
                      <a16:colId xmlns:a16="http://schemas.microsoft.com/office/drawing/2014/main" val="1000929472"/>
                    </a:ext>
                  </a:extLst>
                </a:gridCol>
                <a:gridCol w="1684564">
                  <a:extLst>
                    <a:ext uri="{9D8B030D-6E8A-4147-A177-3AD203B41FA5}">
                      <a16:colId xmlns:a16="http://schemas.microsoft.com/office/drawing/2014/main" val="4082098610"/>
                    </a:ext>
                  </a:extLst>
                </a:gridCol>
                <a:gridCol w="1684564">
                  <a:extLst>
                    <a:ext uri="{9D8B030D-6E8A-4147-A177-3AD203B41FA5}">
                      <a16:colId xmlns:a16="http://schemas.microsoft.com/office/drawing/2014/main" val="2137930260"/>
                    </a:ext>
                  </a:extLst>
                </a:gridCol>
                <a:gridCol w="1684564">
                  <a:extLst>
                    <a:ext uri="{9D8B030D-6E8A-4147-A177-3AD203B41FA5}">
                      <a16:colId xmlns:a16="http://schemas.microsoft.com/office/drawing/2014/main" val="2140723273"/>
                    </a:ext>
                  </a:extLst>
                </a:gridCol>
                <a:gridCol w="1684564">
                  <a:extLst>
                    <a:ext uri="{9D8B030D-6E8A-4147-A177-3AD203B41FA5}">
                      <a16:colId xmlns:a16="http://schemas.microsoft.com/office/drawing/2014/main" val="1418641306"/>
                    </a:ext>
                  </a:extLst>
                </a:gridCol>
                <a:gridCol w="1684564">
                  <a:extLst>
                    <a:ext uri="{9D8B030D-6E8A-4147-A177-3AD203B41FA5}">
                      <a16:colId xmlns:a16="http://schemas.microsoft.com/office/drawing/2014/main" val="614058784"/>
                    </a:ext>
                  </a:extLst>
                </a:gridCol>
              </a:tblGrid>
              <a:tr h="458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&lt; 2</a:t>
                      </a:r>
                      <a:r>
                        <a:rPr lang="ko-KR" altLang="en-US" sz="1800" dirty="0">
                          <a:solidFill>
                            <a:schemeClr val="bg1"/>
                          </a:solidFill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주 간격 </a:t>
                      </a:r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&gt;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~4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월 </a:t>
                      </a:r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4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주</a:t>
                      </a:r>
                    </a:p>
                  </a:txBody>
                  <a:tcPr marL="113074" marR="113074" marT="56537" marB="5653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~5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월 </a:t>
                      </a:r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2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주</a:t>
                      </a:r>
                    </a:p>
                  </a:txBody>
                  <a:tcPr marL="113074" marR="113074" marT="56537" marB="5653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5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월 </a:t>
                      </a:r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4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주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~6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월 </a:t>
                      </a:r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2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주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~6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월 </a:t>
                      </a:r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4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주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~7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월 </a:t>
                      </a:r>
                      <a:r>
                        <a:rPr lang="en-US" altLang="ko-KR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2</a:t>
                      </a:r>
                      <a:r>
                        <a:rPr lang="ko-KR" altLang="en-US" sz="22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주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29476"/>
                  </a:ext>
                </a:extLst>
              </a:tr>
              <a:tr h="458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프로그래밍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92417"/>
                  </a:ext>
                </a:extLst>
              </a:tr>
              <a:tr h="458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그래픽 디자인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17607"/>
                  </a:ext>
                </a:extLst>
              </a:tr>
              <a:tr h="458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레벨 디자인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96355"/>
                  </a:ext>
                </a:extLst>
              </a:tr>
              <a:tr h="458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Neo둥근모 Pro" panose="02010503060201040203" pitchFamily="2" charset="-127"/>
                          <a:ea typeface="Neo둥근모 Pro" panose="02010503060201040203" pitchFamily="2" charset="-127"/>
                        </a:rPr>
                        <a:t>수정 및 검토</a:t>
                      </a:r>
                    </a:p>
                  </a:txBody>
                  <a:tcPr marL="113074" marR="113074" marT="56537" marB="56537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3074" marR="113074" marT="56537" marB="56537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0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F45091-3B40-4B33-9B4C-D2F25200E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D6DA60-C405-4E3C-9C0D-7E5E117D164A}"/>
              </a:ext>
            </a:extLst>
          </p:cNvPr>
          <p:cNvSpPr txBox="1"/>
          <p:nvPr/>
        </p:nvSpPr>
        <p:spPr>
          <a:xfrm>
            <a:off x="1235999" y="2223469"/>
            <a:ext cx="972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Dash </a:t>
            </a:r>
            <a:r>
              <a:rPr lang="en-US" altLang="ko-KR" sz="15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</a:t>
            </a:r>
            <a:r>
              <a:rPr lang="en-US" altLang="ko-KR" sz="15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Gate</a:t>
            </a:r>
            <a:endParaRPr lang="ko-KR" altLang="en-US" sz="150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397B9C-89D7-4BE3-8E2E-B7F2D71274C0}"/>
              </a:ext>
            </a:extLst>
          </p:cNvPr>
          <p:cNvSpPr/>
          <p:nvPr/>
        </p:nvSpPr>
        <p:spPr>
          <a:xfrm>
            <a:off x="0" y="61380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B1FBDC-7FDC-4E7B-A16F-38DB05D937FE}"/>
              </a:ext>
            </a:extLst>
          </p:cNvPr>
          <p:cNvSpPr/>
          <p:nvPr/>
        </p:nvSpPr>
        <p:spPr>
          <a:xfrm>
            <a:off x="720000" y="61380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8E075B-39BE-4BFD-BF37-7DB09F1068E2}"/>
              </a:ext>
            </a:extLst>
          </p:cNvPr>
          <p:cNvSpPr/>
          <p:nvPr/>
        </p:nvSpPr>
        <p:spPr>
          <a:xfrm>
            <a:off x="1440000" y="6138114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50DF51-64CA-4801-8C62-B7C3BD9B5252}"/>
              </a:ext>
            </a:extLst>
          </p:cNvPr>
          <p:cNvSpPr/>
          <p:nvPr/>
        </p:nvSpPr>
        <p:spPr>
          <a:xfrm>
            <a:off x="0" y="541800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719D7E-9985-42BD-B351-3F6B04BBC70D}"/>
              </a:ext>
            </a:extLst>
          </p:cNvPr>
          <p:cNvSpPr/>
          <p:nvPr/>
        </p:nvSpPr>
        <p:spPr>
          <a:xfrm>
            <a:off x="11472000" y="730404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462B06-E98D-45D0-9447-4EE36439DABE}"/>
              </a:ext>
            </a:extLst>
          </p:cNvPr>
          <p:cNvSpPr/>
          <p:nvPr/>
        </p:nvSpPr>
        <p:spPr>
          <a:xfrm>
            <a:off x="10032000" y="613800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8DD0F6-B491-4686-BF90-3C7C140B8DA6}"/>
              </a:ext>
            </a:extLst>
          </p:cNvPr>
          <p:cNvSpPr/>
          <p:nvPr/>
        </p:nvSpPr>
        <p:spPr>
          <a:xfrm>
            <a:off x="10752000" y="613800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E1F164-AC78-4135-A0E6-B65323D4E959}"/>
              </a:ext>
            </a:extLst>
          </p:cNvPr>
          <p:cNvSpPr/>
          <p:nvPr/>
        </p:nvSpPr>
        <p:spPr>
          <a:xfrm>
            <a:off x="11472000" y="61380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94F81C-0498-4C9F-99FA-F9B7E9789CF4}"/>
              </a:ext>
            </a:extLst>
          </p:cNvPr>
          <p:cNvSpPr/>
          <p:nvPr/>
        </p:nvSpPr>
        <p:spPr>
          <a:xfrm>
            <a:off x="11472000" y="1461136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14EEE2-A799-4D48-ACE8-EA7914811A81}"/>
              </a:ext>
            </a:extLst>
          </p:cNvPr>
          <p:cNvSpPr/>
          <p:nvPr/>
        </p:nvSpPr>
        <p:spPr>
          <a:xfrm>
            <a:off x="10752000" y="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EA8F8A-D2F7-4909-BC71-7961442847D2}"/>
              </a:ext>
            </a:extLst>
          </p:cNvPr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751518-9896-4378-9244-84ED1FC5B4D4}"/>
              </a:ext>
            </a:extLst>
          </p:cNvPr>
          <p:cNvSpPr/>
          <p:nvPr/>
        </p:nvSpPr>
        <p:spPr>
          <a:xfrm>
            <a:off x="11472000" y="469800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7CC436-4926-42CB-A9F7-A2A9E456CF5B}"/>
              </a:ext>
            </a:extLst>
          </p:cNvPr>
          <p:cNvSpPr/>
          <p:nvPr/>
        </p:nvSpPr>
        <p:spPr>
          <a:xfrm>
            <a:off x="10032000" y="3303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CFA8BB-E4DF-4297-8907-840EC5ECC85E}"/>
              </a:ext>
            </a:extLst>
          </p:cNvPr>
          <p:cNvSpPr txBox="1"/>
          <p:nvPr/>
        </p:nvSpPr>
        <p:spPr>
          <a:xfrm>
            <a:off x="2028343" y="1719985"/>
            <a:ext cx="8135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>
                <a:ln w="12700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감사합니다</a:t>
            </a:r>
            <a:endParaRPr lang="ko-KR" altLang="en-US" sz="5000" dirty="0">
              <a:ln w="12700">
                <a:noFill/>
              </a:ln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B7BFDD-6EF3-4606-8F9E-3DA31AD0F5D3}"/>
              </a:ext>
            </a:extLst>
          </p:cNvPr>
          <p:cNvSpPr/>
          <p:nvPr/>
        </p:nvSpPr>
        <p:spPr>
          <a:xfrm>
            <a:off x="1440000" y="10404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3DA53A-FD45-4935-92BA-C7023692690A}"/>
              </a:ext>
            </a:extLst>
          </p:cNvPr>
          <p:cNvSpPr/>
          <p:nvPr/>
        </p:nvSpPr>
        <p:spPr>
          <a:xfrm>
            <a:off x="720000" y="10404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F03FBE-EA1D-49C7-BD05-CE43225F4E2F}"/>
              </a:ext>
            </a:extLst>
          </p:cNvPr>
          <p:cNvSpPr/>
          <p:nvPr/>
        </p:nvSpPr>
        <p:spPr>
          <a:xfrm>
            <a:off x="0" y="730404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01F371-2863-4DBE-BB40-28F886A88341}"/>
              </a:ext>
            </a:extLst>
          </p:cNvPr>
          <p:cNvSpPr/>
          <p:nvPr/>
        </p:nvSpPr>
        <p:spPr>
          <a:xfrm>
            <a:off x="0" y="10404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9517D2-9865-4D47-A327-FD142ECB0ABC}"/>
              </a:ext>
            </a:extLst>
          </p:cNvPr>
          <p:cNvSpPr/>
          <p:nvPr/>
        </p:nvSpPr>
        <p:spPr>
          <a:xfrm>
            <a:off x="0" y="1452136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CE60DEA-59F5-4477-B50A-A46D0B51A1AA}"/>
              </a:ext>
            </a:extLst>
          </p:cNvPr>
          <p:cNvSpPr/>
          <p:nvPr/>
        </p:nvSpPr>
        <p:spPr>
          <a:xfrm>
            <a:off x="0" y="4698000"/>
            <a:ext cx="720000" cy="72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E12002-2066-4281-A1F4-BCDC0FB59551}"/>
              </a:ext>
            </a:extLst>
          </p:cNvPr>
          <p:cNvSpPr/>
          <p:nvPr/>
        </p:nvSpPr>
        <p:spPr>
          <a:xfrm>
            <a:off x="11472000" y="54180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8291DA-E324-4434-8739-9E43F1B2BB97}"/>
              </a:ext>
            </a:extLst>
          </p:cNvPr>
          <p:cNvSpPr txBox="1"/>
          <p:nvPr/>
        </p:nvSpPr>
        <p:spPr>
          <a:xfrm>
            <a:off x="4494204" y="4144002"/>
            <a:ext cx="3261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벌쳐와</a:t>
            </a:r>
            <a:r>
              <a:rPr lang="ko-KR" altLang="en-US" sz="3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3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3</a:t>
            </a:r>
            <a:r>
              <a:rPr lang="ko-KR" altLang="en-US" sz="30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마인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8628F1-262E-4490-B87B-2BC201D9F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96" y="200025"/>
            <a:ext cx="3692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7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E14CC2-29D4-49C6-81A5-D7BC3021BB1F}"/>
              </a:ext>
            </a:extLst>
          </p:cNvPr>
          <p:cNvSpPr/>
          <p:nvPr/>
        </p:nvSpPr>
        <p:spPr>
          <a:xfrm>
            <a:off x="0" y="0"/>
            <a:ext cx="12192000" cy="6847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0" y="10404"/>
            <a:ext cx="4656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발표 순서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34B85-033D-4F43-BC1B-02D571F5EE95}"/>
              </a:ext>
            </a:extLst>
          </p:cNvPr>
          <p:cNvSpPr txBox="1"/>
          <p:nvPr/>
        </p:nvSpPr>
        <p:spPr>
          <a:xfrm>
            <a:off x="3308350" y="1926313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D4C58-8CCD-4F23-8E75-201BDC6ED587}"/>
              </a:ext>
            </a:extLst>
          </p:cNvPr>
          <p:cNvSpPr txBox="1"/>
          <p:nvPr/>
        </p:nvSpPr>
        <p:spPr>
          <a:xfrm>
            <a:off x="3308350" y="2788087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기획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2D7C-12E1-44F5-9696-E0D556E78E11}"/>
              </a:ext>
            </a:extLst>
          </p:cNvPr>
          <p:cNvSpPr txBox="1"/>
          <p:nvPr/>
        </p:nvSpPr>
        <p:spPr>
          <a:xfrm>
            <a:off x="3308350" y="3649861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127DF-E271-4B9F-8347-4BB44C782845}"/>
              </a:ext>
            </a:extLst>
          </p:cNvPr>
          <p:cNvSpPr txBox="1"/>
          <p:nvPr/>
        </p:nvSpPr>
        <p:spPr>
          <a:xfrm>
            <a:off x="3308350" y="4511635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프로젝트 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00955C-02E4-4E53-93CB-F583A8067374}"/>
              </a:ext>
            </a:extLst>
          </p:cNvPr>
          <p:cNvSpPr/>
          <p:nvPr/>
        </p:nvSpPr>
        <p:spPr>
          <a:xfrm>
            <a:off x="4656000" y="1922974"/>
            <a:ext cx="2880000" cy="86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6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 소개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83BD8A-0878-478E-A13D-57BB74AEEE4F}"/>
              </a:ext>
            </a:extLst>
          </p:cNvPr>
          <p:cNvSpPr/>
          <p:nvPr/>
        </p:nvSpPr>
        <p:spPr>
          <a:xfrm>
            <a:off x="447899" y="4156269"/>
            <a:ext cx="3600000" cy="628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팀장 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| </a:t>
            </a:r>
            <a:r>
              <a:rPr lang="ko-KR" altLang="en-US" sz="1500" dirty="0" err="1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나찰열반</a:t>
            </a:r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배준우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3CE325-2DB7-417C-AF73-BED5FEC105E7}"/>
              </a:ext>
            </a:extLst>
          </p:cNvPr>
          <p:cNvSpPr/>
          <p:nvPr/>
        </p:nvSpPr>
        <p:spPr>
          <a:xfrm>
            <a:off x="4276949" y="4156269"/>
            <a:ext cx="3600000" cy="628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팀원 </a:t>
            </a:r>
            <a:r>
              <a:rPr lang="en-US" altLang="ko-KR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| </a:t>
            </a:r>
            <a:r>
              <a:rPr lang="ko-KR" altLang="en-US" sz="1500" dirty="0" err="1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일심해탈</a:t>
            </a:r>
            <a:r>
              <a:rPr lang="ko-KR" altLang="en-US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“</a:t>
            </a:r>
            <a:r>
              <a:rPr lang="ko-KR" altLang="en-US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신세웅</a:t>
            </a:r>
            <a:r>
              <a:rPr lang="en-US" altLang="ko-KR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”</a:t>
            </a:r>
            <a:endParaRPr lang="ko-KR" altLang="en-US" sz="20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BCF7DF-34F2-48F0-AFDA-9D2D83E50358}"/>
              </a:ext>
            </a:extLst>
          </p:cNvPr>
          <p:cNvSpPr/>
          <p:nvPr/>
        </p:nvSpPr>
        <p:spPr>
          <a:xfrm>
            <a:off x="8106001" y="4156463"/>
            <a:ext cx="3600000" cy="628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팀원 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| </a:t>
            </a:r>
            <a:r>
              <a:rPr lang="ko-KR" altLang="en-US" sz="1500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무아지경</a:t>
            </a:r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손민수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”</a:t>
            </a:r>
            <a:endParaRPr lang="ko-KR" altLang="en-US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3133D4-2E3F-4DD8-9BB4-912F35F67DEE}"/>
              </a:ext>
            </a:extLst>
          </p:cNvPr>
          <p:cNvSpPr txBox="1"/>
          <p:nvPr/>
        </p:nvSpPr>
        <p:spPr>
          <a:xfrm>
            <a:off x="0" y="0"/>
            <a:ext cx="908746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벌쳐와</a:t>
            </a:r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75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3</a:t>
            </a:r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마인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C2FACC-D6D3-48F9-A868-E49638E5C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85" y="1511988"/>
            <a:ext cx="1873528" cy="24980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B09B5F-ED26-4694-B714-6ED56B4BC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587" y="1511988"/>
            <a:ext cx="2112826" cy="24980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6CFB56-A966-4CC3-AD2E-B7E5C077B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35" y="1511988"/>
            <a:ext cx="1873528" cy="24980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04BC83-1567-430B-A8E3-9AA28C7622C2}"/>
              </a:ext>
            </a:extLst>
          </p:cNvPr>
          <p:cNvSpPr/>
          <p:nvPr/>
        </p:nvSpPr>
        <p:spPr>
          <a:xfrm>
            <a:off x="447899" y="4877989"/>
            <a:ext cx="3600000" cy="1799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PPT, </a:t>
            </a:r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문서 제작</a:t>
            </a:r>
            <a:endParaRPr lang="en-US" altLang="ko-KR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픽셀 아트 제작 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캐릭터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맵</a:t>
            </a:r>
            <a:r>
              <a:rPr lang="en-US" altLang="ko-KR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79702-F33A-4478-B923-D9381EFC81EF}"/>
              </a:ext>
            </a:extLst>
          </p:cNvPr>
          <p:cNvSpPr/>
          <p:nvPr/>
        </p:nvSpPr>
        <p:spPr>
          <a:xfrm>
            <a:off x="4276949" y="4877989"/>
            <a:ext cx="3600000" cy="1799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BGM</a:t>
            </a:r>
            <a:r>
              <a:rPr lang="ko-KR" altLang="en-US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검색 및 제작</a:t>
            </a:r>
            <a:endParaRPr lang="en-US" altLang="ko-KR" sz="2000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배경</a:t>
            </a:r>
            <a:r>
              <a:rPr lang="en-US" altLang="ko-KR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로고 제작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F5CD17-F443-4C4C-9FC5-3F8501CC3D02}"/>
              </a:ext>
            </a:extLst>
          </p:cNvPr>
          <p:cNvSpPr/>
          <p:nvPr/>
        </p:nvSpPr>
        <p:spPr>
          <a:xfrm>
            <a:off x="8106001" y="4878183"/>
            <a:ext cx="3600000" cy="17990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기획 수정 및 검토</a:t>
            </a:r>
            <a:endParaRPr lang="en-US" altLang="ko-KR" dirty="0">
              <a:solidFill>
                <a:schemeClr val="tx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맵 디자인 및 밸런스 조절</a:t>
            </a:r>
          </a:p>
        </p:txBody>
      </p:sp>
    </p:spTree>
    <p:extLst>
      <p:ext uri="{BB962C8B-B14F-4D97-AF65-F5344CB8AC3E}">
        <p14:creationId xmlns:p14="http://schemas.microsoft.com/office/powerpoint/2010/main" val="405142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E14CC2-29D4-49C6-81A5-D7BC3021BB1F}"/>
              </a:ext>
            </a:extLst>
          </p:cNvPr>
          <p:cNvSpPr/>
          <p:nvPr/>
        </p:nvSpPr>
        <p:spPr>
          <a:xfrm>
            <a:off x="0" y="0"/>
            <a:ext cx="12192000" cy="6847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0" y="10404"/>
            <a:ext cx="4656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발표 순서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34B85-033D-4F43-BC1B-02D571F5EE95}"/>
              </a:ext>
            </a:extLst>
          </p:cNvPr>
          <p:cNvSpPr txBox="1"/>
          <p:nvPr/>
        </p:nvSpPr>
        <p:spPr>
          <a:xfrm>
            <a:off x="3308350" y="1926313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D4C58-8CCD-4F23-8E75-201BDC6ED587}"/>
              </a:ext>
            </a:extLst>
          </p:cNvPr>
          <p:cNvSpPr txBox="1"/>
          <p:nvPr/>
        </p:nvSpPr>
        <p:spPr>
          <a:xfrm>
            <a:off x="3308350" y="2788087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기획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2D7C-12E1-44F5-9696-E0D556E78E11}"/>
              </a:ext>
            </a:extLst>
          </p:cNvPr>
          <p:cNvSpPr txBox="1"/>
          <p:nvPr/>
        </p:nvSpPr>
        <p:spPr>
          <a:xfrm>
            <a:off x="3308350" y="3649861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127DF-E271-4B9F-8347-4BB44C782845}"/>
              </a:ext>
            </a:extLst>
          </p:cNvPr>
          <p:cNvSpPr txBox="1"/>
          <p:nvPr/>
        </p:nvSpPr>
        <p:spPr>
          <a:xfrm>
            <a:off x="3308350" y="4511635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프로젝트 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00955C-02E4-4E53-93CB-F583A8067374}"/>
              </a:ext>
            </a:extLst>
          </p:cNvPr>
          <p:cNvSpPr/>
          <p:nvPr/>
        </p:nvSpPr>
        <p:spPr>
          <a:xfrm>
            <a:off x="4296000" y="2786974"/>
            <a:ext cx="3600000" cy="86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3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1" y="10404"/>
            <a:ext cx="5763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기획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기획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D5831-816B-46B7-BAA7-B0B26966FEE6}"/>
              </a:ext>
            </a:extLst>
          </p:cNvPr>
          <p:cNvSpPr txBox="1"/>
          <p:nvPr/>
        </p:nvSpPr>
        <p:spPr>
          <a:xfrm>
            <a:off x="3282123" y="1688352"/>
            <a:ext cx="7373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# [ 32x32 ] 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의 픽셀 아트</a:t>
            </a:r>
            <a:endParaRPr lang="en-US" altLang="ko-KR" sz="4000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# 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넓은 맵</a:t>
            </a:r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&amp;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2D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액션</a:t>
            </a:r>
            <a:endParaRPr lang="en-US" altLang="ko-KR" sz="4000" dirty="0">
              <a:ln w="6350"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# 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간단한 조작</a:t>
            </a:r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( 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좌</a:t>
            </a:r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우 </a:t>
            </a:r>
            <a:r>
              <a:rPr lang="ko-KR" altLang="en-US" sz="4000" dirty="0" err="1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스와이프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</a:p>
          <a:p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# 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전방의 수 많은 적들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C6C0D-3067-4F4F-9716-DE243C0743CC}"/>
              </a:ext>
            </a:extLst>
          </p:cNvPr>
          <p:cNvSpPr txBox="1"/>
          <p:nvPr/>
        </p:nvSpPr>
        <p:spPr>
          <a:xfrm>
            <a:off x="-380902" y="3507480"/>
            <a:ext cx="4201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Sally</a:t>
            </a:r>
            <a:endParaRPr lang="ko-KR" altLang="en-US" sz="2500" dirty="0">
              <a:ln w="3175">
                <a:noFill/>
              </a:ln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8DF6B-0BC7-4AEA-BFE1-1784348333A3}"/>
              </a:ext>
            </a:extLst>
          </p:cNvPr>
          <p:cNvSpPr txBox="1"/>
          <p:nvPr/>
        </p:nvSpPr>
        <p:spPr>
          <a:xfrm>
            <a:off x="462973" y="5169648"/>
            <a:ext cx="1134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 w="6350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목표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4000" dirty="0">
                <a:ln w="6350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: </a:t>
            </a:r>
            <a:r>
              <a:rPr lang="ko-KR" altLang="en-US" sz="4000" dirty="0" err="1">
                <a:ln w="6350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맵의</a:t>
            </a:r>
            <a:r>
              <a:rPr lang="ko-KR" altLang="en-US" sz="4000" dirty="0">
                <a:ln w="6350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끝에 위치한 입구를 향해 나아가는 것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18886B-B037-4A17-A43B-B10EC36BD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15964"/>
            <a:ext cx="3326933" cy="33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5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1" y="10404"/>
            <a:ext cx="5763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플랫폼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기획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71D62A4-EF90-45CB-936E-5A7F75B07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27680"/>
              </p:ext>
            </p:extLst>
          </p:nvPr>
        </p:nvGraphicFramePr>
        <p:xfrm>
          <a:off x="743823" y="2856741"/>
          <a:ext cx="10704352" cy="1763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595">
                  <a:extLst>
                    <a:ext uri="{9D8B030D-6E8A-4147-A177-3AD203B41FA5}">
                      <a16:colId xmlns:a16="http://schemas.microsoft.com/office/drawing/2014/main" val="403343466"/>
                    </a:ext>
                  </a:extLst>
                </a:gridCol>
                <a:gridCol w="8596757">
                  <a:extLst>
                    <a:ext uri="{9D8B030D-6E8A-4147-A177-3AD203B41FA5}">
                      <a16:colId xmlns:a16="http://schemas.microsoft.com/office/drawing/2014/main" val="2783418524"/>
                    </a:ext>
                  </a:extLst>
                </a:gridCol>
              </a:tblGrid>
              <a:tr h="7648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3600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0"/>
                        </a:spcBef>
                      </a:pPr>
                      <a:endParaRPr lang="ko-KR" altLang="en-US" sz="3500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55846"/>
                  </a:ext>
                </a:extLst>
              </a:tr>
              <a:tr h="8221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endParaRPr lang="ko-KR" altLang="en-US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endParaRPr lang="ko-KR" altLang="en-US" sz="2800" dirty="0">
                        <a:latin typeface="Neo둥근모 Pro" panose="02010503060201040203" pitchFamily="2" charset="-127"/>
                        <a:ea typeface="Neo둥근모 Pro" panose="02010503060201040203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257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A1A42C-CDF1-466D-A23E-785F53635B72}"/>
              </a:ext>
            </a:extLst>
          </p:cNvPr>
          <p:cNvSpPr txBox="1"/>
          <p:nvPr/>
        </p:nvSpPr>
        <p:spPr>
          <a:xfrm>
            <a:off x="743824" y="2856741"/>
            <a:ext cx="21056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플랫폼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5017-BDAF-4820-885D-D4439AE7B005}"/>
              </a:ext>
            </a:extLst>
          </p:cNvPr>
          <p:cNvSpPr txBox="1"/>
          <p:nvPr/>
        </p:nvSpPr>
        <p:spPr>
          <a:xfrm>
            <a:off x="743822" y="3813720"/>
            <a:ext cx="21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606942-ACF1-41A5-9F3E-7B524FE2802C}"/>
              </a:ext>
            </a:extLst>
          </p:cNvPr>
          <p:cNvSpPr txBox="1"/>
          <p:nvPr/>
        </p:nvSpPr>
        <p:spPr>
          <a:xfrm>
            <a:off x="2849456" y="3698667"/>
            <a:ext cx="8598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Unity, </a:t>
            </a:r>
            <a:r>
              <a:rPr lang="en-US" altLang="ko-KR" sz="3200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Aseprite</a:t>
            </a:r>
            <a:r>
              <a:rPr lang="en-US" altLang="ko-KR" sz="32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, illustrator, </a:t>
            </a:r>
            <a:r>
              <a:rPr lang="en-US" altLang="ko-KR" sz="3200" dirty="0" err="1">
                <a:latin typeface="Neo둥근모 Pro" panose="02010503060201040203" pitchFamily="2" charset="-127"/>
                <a:ea typeface="Neo둥근모 Pro" panose="02010503060201040203" pitchFamily="2" charset="-127"/>
              </a:rPr>
              <a:t>VisualStudio</a:t>
            </a:r>
            <a:r>
              <a:rPr lang="en-US" altLang="ko-KR" sz="32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( C# )</a:t>
            </a:r>
            <a:endParaRPr lang="ko-KR" altLang="en-US" sz="32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F3B83-B0C3-4FEA-A4D8-0A335F9B31F9}"/>
              </a:ext>
            </a:extLst>
          </p:cNvPr>
          <p:cNvSpPr txBox="1"/>
          <p:nvPr/>
        </p:nvSpPr>
        <p:spPr>
          <a:xfrm>
            <a:off x="2849457" y="2987546"/>
            <a:ext cx="8598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00000"/>
              </a:lnSpc>
              <a:spcBef>
                <a:spcPts val="3000"/>
              </a:spcBef>
            </a:pPr>
            <a:r>
              <a:rPr lang="ko-KR" altLang="en-US" sz="28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휴대폰</a:t>
            </a:r>
            <a:r>
              <a:rPr lang="en-US" altLang="ko-KR" sz="28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( </a:t>
            </a:r>
            <a:r>
              <a:rPr lang="en-US" altLang="ko-KR" sz="28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16:9 </a:t>
            </a:r>
            <a:r>
              <a:rPr lang="en-US" altLang="ko-KR" sz="28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  <a:endParaRPr lang="ko-KR" altLang="en-US" sz="2800"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F8603-2B3A-4021-9D89-1BA9EEC5EF98}"/>
              </a:ext>
            </a:extLst>
          </p:cNvPr>
          <p:cNvSpPr txBox="1"/>
          <p:nvPr/>
        </p:nvSpPr>
        <p:spPr>
          <a:xfrm>
            <a:off x="2961306" y="4202470"/>
            <a:ext cx="111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제작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052AF-45E4-4C53-AB95-08407E994A84}"/>
              </a:ext>
            </a:extLst>
          </p:cNvPr>
          <p:cNvSpPr txBox="1"/>
          <p:nvPr/>
        </p:nvSpPr>
        <p:spPr>
          <a:xfrm>
            <a:off x="4396173" y="4202470"/>
            <a:ext cx="1117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픽셀 아트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F1F73-D63E-4F59-9D0B-D736B41300A0}"/>
              </a:ext>
            </a:extLst>
          </p:cNvPr>
          <p:cNvSpPr txBox="1"/>
          <p:nvPr/>
        </p:nvSpPr>
        <p:spPr>
          <a:xfrm>
            <a:off x="6095999" y="4202470"/>
            <a:ext cx="164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일러스트</a:t>
            </a:r>
            <a:r>
              <a:rPr lang="en-US" altLang="ko-KR" sz="16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16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로고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BC337-907A-4851-8722-1E700BD908E4}"/>
              </a:ext>
            </a:extLst>
          </p:cNvPr>
          <p:cNvSpPr txBox="1"/>
          <p:nvPr/>
        </p:nvSpPr>
        <p:spPr>
          <a:xfrm>
            <a:off x="8486176" y="4200265"/>
            <a:ext cx="164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프로그래밍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0B75DF-0EED-4A9C-9E94-C708308B37B5}"/>
              </a:ext>
            </a:extLst>
          </p:cNvPr>
          <p:cNvSpPr txBox="1"/>
          <p:nvPr/>
        </p:nvSpPr>
        <p:spPr>
          <a:xfrm>
            <a:off x="9960334" y="4200265"/>
            <a:ext cx="1646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사용 언어</a:t>
            </a:r>
          </a:p>
        </p:txBody>
      </p:sp>
    </p:spTree>
    <p:extLst>
      <p:ext uri="{BB962C8B-B14F-4D97-AF65-F5344CB8AC3E}">
        <p14:creationId xmlns:p14="http://schemas.microsoft.com/office/powerpoint/2010/main" val="410211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1" y="10404"/>
            <a:ext cx="5763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기획 계기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기획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D5831-816B-46B7-BAA7-B0B26966FEE6}"/>
              </a:ext>
            </a:extLst>
          </p:cNvPr>
          <p:cNvSpPr txBox="1"/>
          <p:nvPr/>
        </p:nvSpPr>
        <p:spPr>
          <a:xfrm>
            <a:off x="184150" y="2692828"/>
            <a:ext cx="1182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약 </a:t>
            </a:r>
            <a:r>
              <a:rPr lang="en-US" altLang="ko-KR" sz="45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3</a:t>
            </a:r>
            <a:r>
              <a:rPr lang="ko-KR" altLang="en-US" sz="4500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분 이내</a:t>
            </a:r>
            <a:r>
              <a:rPr lang="ko-KR" altLang="en-US" sz="4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로 끝낼 수 있는</a:t>
            </a:r>
            <a:endParaRPr lang="en-US" altLang="ko-KR" sz="45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pPr algn="ctr"/>
            <a:r>
              <a:rPr lang="ko-KR" altLang="en-US" sz="45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간편한 게임</a:t>
            </a:r>
            <a:r>
              <a:rPr lang="ko-KR" altLang="en-US" sz="4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의</a:t>
            </a:r>
            <a:r>
              <a:rPr lang="ko-KR" altLang="en-US" sz="45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ko-KR" altLang="en-US" sz="4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필요성을 느꼈기 때문이다</a:t>
            </a:r>
            <a:r>
              <a:rPr lang="en-US" altLang="ko-KR" sz="4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.</a:t>
            </a:r>
            <a:endParaRPr lang="ko-KR" altLang="en-US" sz="4500" dirty="0">
              <a:solidFill>
                <a:sysClr val="windowText" lastClr="00000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E14CC2-29D4-49C6-81A5-D7BC3021BB1F}"/>
              </a:ext>
            </a:extLst>
          </p:cNvPr>
          <p:cNvSpPr/>
          <p:nvPr/>
        </p:nvSpPr>
        <p:spPr>
          <a:xfrm>
            <a:off x="0" y="0"/>
            <a:ext cx="12192000" cy="68475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0" y="10404"/>
            <a:ext cx="4656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발표 순서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34B85-033D-4F43-BC1B-02D571F5EE95}"/>
              </a:ext>
            </a:extLst>
          </p:cNvPr>
          <p:cNvSpPr txBox="1"/>
          <p:nvPr/>
        </p:nvSpPr>
        <p:spPr>
          <a:xfrm>
            <a:off x="3308350" y="1926313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팀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D4C58-8CCD-4F23-8E75-201BDC6ED587}"/>
              </a:ext>
            </a:extLst>
          </p:cNvPr>
          <p:cNvSpPr txBox="1"/>
          <p:nvPr/>
        </p:nvSpPr>
        <p:spPr>
          <a:xfrm>
            <a:off x="3308350" y="2788087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기획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F2D7C-12E1-44F5-9696-E0D556E78E11}"/>
              </a:ext>
            </a:extLst>
          </p:cNvPr>
          <p:cNvSpPr txBox="1"/>
          <p:nvPr/>
        </p:nvSpPr>
        <p:spPr>
          <a:xfrm>
            <a:off x="3308350" y="3649861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127DF-E271-4B9F-8347-4BB44C782845}"/>
              </a:ext>
            </a:extLst>
          </p:cNvPr>
          <p:cNvSpPr txBox="1"/>
          <p:nvPr/>
        </p:nvSpPr>
        <p:spPr>
          <a:xfrm>
            <a:off x="3308350" y="4511635"/>
            <a:ext cx="5575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프로젝트 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00955C-02E4-4E53-93CB-F583A8067374}"/>
              </a:ext>
            </a:extLst>
          </p:cNvPr>
          <p:cNvSpPr/>
          <p:nvPr/>
        </p:nvSpPr>
        <p:spPr>
          <a:xfrm>
            <a:off x="4296000" y="3648748"/>
            <a:ext cx="3600000" cy="864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E08C-6491-47D8-86F4-E3BFC4BC0D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28AB8-772E-4D82-A7EE-359223873735}"/>
              </a:ext>
            </a:extLst>
          </p:cNvPr>
          <p:cNvSpPr txBox="1"/>
          <p:nvPr/>
        </p:nvSpPr>
        <p:spPr>
          <a:xfrm>
            <a:off x="-1" y="10404"/>
            <a:ext cx="576323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게임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5FB00-9882-4210-9489-CBC6BBF04617}"/>
              </a:ext>
            </a:extLst>
          </p:cNvPr>
          <p:cNvSpPr txBox="1"/>
          <p:nvPr/>
        </p:nvSpPr>
        <p:spPr>
          <a:xfrm>
            <a:off x="7658099" y="0"/>
            <a:ext cx="45339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dirty="0">
                <a:solidFill>
                  <a:sysClr val="windowText" lastClr="00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개발 방향</a:t>
            </a:r>
            <a:endParaRPr lang="ko-KR" altLang="en-US" sz="3500" dirty="0">
              <a:ln>
                <a:solidFill>
                  <a:schemeClr val="tx1"/>
                </a:solidFill>
              </a:ln>
              <a:solidFill>
                <a:srgbClr val="00B0F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9BAAF6-FEB5-4A1E-BA9A-575592036883}"/>
              </a:ext>
            </a:extLst>
          </p:cNvPr>
          <p:cNvSpPr/>
          <p:nvPr/>
        </p:nvSpPr>
        <p:spPr>
          <a:xfrm>
            <a:off x="5971292" y="277028"/>
            <a:ext cx="3600000" cy="6308930"/>
          </a:xfrm>
          <a:prstGeom prst="round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E9D40-5CC4-427A-913F-08031E888245}"/>
              </a:ext>
            </a:extLst>
          </p:cNvPr>
          <p:cNvSpPr txBox="1"/>
          <p:nvPr/>
        </p:nvSpPr>
        <p:spPr>
          <a:xfrm>
            <a:off x="53909" y="1107976"/>
            <a:ext cx="48236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: </a:t>
            </a:r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적들을 쓰러뜨리거나 </a:t>
            </a:r>
            <a:endParaRPr lang="en-US" altLang="ko-KR" sz="2500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 장애물을 피해 목적지로 향한다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08F49E2-41AF-4057-9572-A586C557B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18" y="857580"/>
            <a:ext cx="2751356" cy="27513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49BC5B-E3C3-415C-8D59-6F419F8A2EFA}"/>
              </a:ext>
            </a:extLst>
          </p:cNvPr>
          <p:cNvSpPr txBox="1"/>
          <p:nvPr/>
        </p:nvSpPr>
        <p:spPr>
          <a:xfrm>
            <a:off x="372625" y="2622456"/>
            <a:ext cx="57632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장애물 </a:t>
            </a:r>
            <a:r>
              <a:rPr lang="en-US" altLang="ko-KR" sz="3500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(</a:t>
            </a:r>
            <a:r>
              <a:rPr lang="ko-KR" altLang="en-US" sz="3500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충돌 데미지</a:t>
            </a:r>
            <a:r>
              <a:rPr lang="en-US" altLang="ko-KR" sz="3500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)</a:t>
            </a:r>
            <a:endParaRPr lang="ko-KR" altLang="en-US" sz="3500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189707-1D07-4EED-A4A9-DEF3772AE1D8}"/>
              </a:ext>
            </a:extLst>
          </p:cNvPr>
          <p:cNvCxnSpPr>
            <a:cxnSpLocks/>
          </p:cNvCxnSpPr>
          <p:nvPr/>
        </p:nvCxnSpPr>
        <p:spPr>
          <a:xfrm>
            <a:off x="5447945" y="2959675"/>
            <a:ext cx="111293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55B79A-6076-48C6-B306-2B9E493150CB}"/>
              </a:ext>
            </a:extLst>
          </p:cNvPr>
          <p:cNvSpPr txBox="1"/>
          <p:nvPr/>
        </p:nvSpPr>
        <p:spPr>
          <a:xfrm>
            <a:off x="6273799" y="315471"/>
            <a:ext cx="299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 w="3175">
                  <a:solidFill>
                    <a:schemeClr val="tx1"/>
                  </a:solidFill>
                </a:ln>
                <a:noFill/>
                <a:latin typeface="Neo둥근모 Pro" panose="02010503060201040203" pitchFamily="2" charset="-127"/>
                <a:ea typeface="Neo둥근모 Pro" panose="02010503060201040203" pitchFamily="2" charset="-127"/>
              </a:rPr>
              <a:t>진행 방향의 맵</a:t>
            </a:r>
            <a:endParaRPr lang="en-US" altLang="ko-KR" sz="2000" dirty="0">
              <a:ln w="3175">
                <a:solidFill>
                  <a:schemeClr val="tx1"/>
                </a:solidFill>
              </a:ln>
              <a:noFill/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AE0662-2B65-48D8-8738-290C2C94049E}"/>
              </a:ext>
            </a:extLst>
          </p:cNvPr>
          <p:cNvSpPr txBox="1"/>
          <p:nvPr/>
        </p:nvSpPr>
        <p:spPr>
          <a:xfrm>
            <a:off x="154342" y="4888251"/>
            <a:ext cx="508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종류 </a:t>
            </a:r>
            <a:r>
              <a:rPr lang="en-US" altLang="ko-KR" sz="40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: </a:t>
            </a:r>
          </a:p>
          <a:p>
            <a:r>
              <a:rPr lang="ko-KR" altLang="en-US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캐릭터</a:t>
            </a:r>
            <a:r>
              <a:rPr lang="en-US" altLang="ko-KR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맵</a:t>
            </a:r>
            <a:r>
              <a:rPr lang="en-US" altLang="ko-KR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장애물</a:t>
            </a:r>
            <a:r>
              <a:rPr lang="en-US" altLang="ko-KR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, </a:t>
            </a:r>
            <a:r>
              <a:rPr lang="ko-KR" altLang="en-US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적</a:t>
            </a:r>
            <a:r>
              <a:rPr lang="en-US" altLang="ko-KR" sz="3200" dirty="0">
                <a:ln w="3175">
                  <a:noFill/>
                </a:ln>
                <a:latin typeface="Neo둥근모 Pro" panose="02010503060201040203" pitchFamily="2" charset="-127"/>
                <a:ea typeface="Neo둥근모 Pro" panose="02010503060201040203" pitchFamily="2" charset="-127"/>
              </a:rPr>
              <a:t>, UI</a:t>
            </a:r>
            <a:endParaRPr lang="ko-KR" altLang="en-US" sz="3200" dirty="0">
              <a:ln w="3175">
                <a:noFill/>
              </a:ln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F0BC3F6-3E8A-4405-B9BB-4FA108384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18" y="3569507"/>
            <a:ext cx="2751919" cy="27519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BB7BDA-137E-4B7A-8192-FFA52C024A24}"/>
              </a:ext>
            </a:extLst>
          </p:cNvPr>
          <p:cNvSpPr txBox="1"/>
          <p:nvPr/>
        </p:nvSpPr>
        <p:spPr>
          <a:xfrm>
            <a:off x="9897923" y="3779697"/>
            <a:ext cx="5708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앞</a:t>
            </a:r>
            <a:endParaRPr lang="en-US" altLang="ko-KR" sz="2500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으</a:t>
            </a:r>
            <a:endParaRPr lang="en-US" altLang="ko-KR" sz="2500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로 </a:t>
            </a:r>
            <a:endParaRPr lang="en-US" altLang="ko-KR" sz="2500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나</a:t>
            </a:r>
            <a:endParaRPr lang="en-US" altLang="ko-KR" sz="2500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아</a:t>
            </a:r>
            <a:endParaRPr lang="en-US" altLang="ko-KR" sz="2500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  <a:p>
            <a:r>
              <a:rPr lang="ko-KR" altLang="en-US" sz="2500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감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885358-485D-4D17-8AE2-A82BC5CB8A00}"/>
              </a:ext>
            </a:extLst>
          </p:cNvPr>
          <p:cNvCxnSpPr>
            <a:cxnSpLocks/>
          </p:cNvCxnSpPr>
          <p:nvPr/>
        </p:nvCxnSpPr>
        <p:spPr>
          <a:xfrm flipV="1">
            <a:off x="9812087" y="630942"/>
            <a:ext cx="0" cy="55494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F22098E-F650-4EFB-AE43-2AE206B82614}"/>
              </a:ext>
            </a:extLst>
          </p:cNvPr>
          <p:cNvSpPr txBox="1"/>
          <p:nvPr/>
        </p:nvSpPr>
        <p:spPr>
          <a:xfrm>
            <a:off x="6311983" y="2033203"/>
            <a:ext cx="168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♥ </a:t>
            </a:r>
            <a:r>
              <a:rPr lang="en-US" altLang="ko-KR" sz="2000" dirty="0">
                <a:ln w="12700">
                  <a:noFill/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-</a:t>
            </a:r>
            <a:r>
              <a:rPr lang="en-US" altLang="ko-KR" sz="2000" dirty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 </a:t>
            </a:r>
            <a:r>
              <a:rPr lang="en-US" altLang="ko-KR" sz="2000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1</a:t>
            </a:r>
            <a:endParaRPr lang="ko-KR" altLang="en-US" sz="2000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A97C4E-2718-414A-9DF1-C680CA220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21" y="4043677"/>
            <a:ext cx="2277749" cy="22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59259E-6 L 3.75E-6 -0.4497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0168 -0.321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-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21" grpId="0"/>
      <p:bldP spid="5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334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Neo둥근모 Pro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37</cp:revision>
  <dcterms:created xsi:type="dcterms:W3CDTF">2023-03-17T01:57:25Z</dcterms:created>
  <dcterms:modified xsi:type="dcterms:W3CDTF">2023-04-12T04:39:32Z</dcterms:modified>
</cp:coreProperties>
</file>