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F193-5FFE-42B3-9FD9-E2E28F8FF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A5B9E-A992-42E7-BFAE-9E48E1D8F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58AF-C7A7-470F-BE92-2A8621DA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4166-547F-46AE-80B3-8B86864E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8067-E10E-4DD2-ABC5-717BBB85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B2F8-2434-4FC3-AB00-9A66E144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F6828-F5AD-40B0-801F-0B737299E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154F-5B26-47AF-AFDB-D23333BA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15D0-594B-444F-B944-186B7DB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D327-F220-4C3B-B980-60336761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88E8E-E1EA-4EDB-A55C-A5AE56B76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F5E3-5E61-4FDA-B5C6-BC19ECE7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27D2-B4AA-4605-AA8C-916C62FA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A847-1D34-41DC-91E5-0F261B6A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0EF3-2938-4483-BE92-D8144AC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540B-4248-433B-B088-07BCCC54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9B6B-4838-4FB0-9773-8822CA01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D68CC-3383-477C-9406-CBCF18A5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D08F-4A97-43FF-9D4E-CCC53AF7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3637-85EE-47D8-A91B-C6C2184A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9FC9-C569-48B3-87CE-40083D8A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EA8BC-CE8E-44EE-8F9E-BC9ED032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C64E7-4012-479E-96DB-F32A61C6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210B-235A-4E17-BC14-C3D38650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FB8B-D6DA-4FC7-86E8-1E00046D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CF3F-D803-4BF7-88A5-FB34BBC0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DC71-B4C7-4838-BBD2-7EEC2E9B4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76AD5-01FB-4A65-A596-D06BC3760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1256-2E78-4EEA-A579-C4BC481D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88EE-07FF-460B-B843-CA8BC8BF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BF6E0-74BE-4BB3-8B74-B7B052EF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DA1F-9FC0-4828-915D-A9733B13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7C1FF-233A-410B-A456-27EB0E5A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690F0-BCFC-41D9-BF24-AF8543C2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7D035-602B-4F1D-A944-E69955203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1E52C-A897-49AC-B2F6-128C81700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5244-6E79-432A-8B9E-97B6F5BB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8EF93-2402-4B5F-B209-39541D5B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9F717-BA3C-4624-B922-4F3E1B9B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8400-04E0-4EFE-8CCF-FE203ABB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D0C59-75AC-4105-B128-98B2DE34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2951-DA4E-4665-8C7F-F49FC549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36EFA-6927-4A0E-B138-E3FDDF87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F455D-3B43-43AA-81DC-AB57C9D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C7126-83D6-4A2D-9453-E748E4F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3C0A9-E1D3-45F6-A24A-A410B9C2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DEA9-2B0C-4965-895D-B1F72651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AB6D-7CCF-42D9-93BB-4C4EB8B0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F8499-CE12-4A03-8858-9B444066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3FB31-93EE-4E3D-B45C-7C239553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35CA-0195-4259-88E8-3A8B1001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D9A7-1C03-4E99-9CDB-5E5D42C7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1302-55FD-4EC6-9293-54F2A441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FC233-DBEC-4332-A771-E4A64D591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C5BD-985F-48D1-99C5-C20404C6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C27A-8DB0-45CA-8244-9F74F3BD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BA4D-A1EF-45C7-97E7-4D5674C1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801CA-9132-41F5-9306-8024AF40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6373-F280-411C-BE71-EF76437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2708C-B9F5-4333-B03F-CCF319A2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E979-BF26-4BC2-9E0C-B796FEC51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247D-EA45-4A08-B8D8-7B7EB699ED1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B13E-F12E-489A-BF26-252EC684A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2C2C-91F5-4015-B25C-E574B5C1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CD6-AD7D-4A65-A202-267438A1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FF7E-5699-4DBE-935C-3AEFC7936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B458-1363-4DF6-95F2-C67D1B9EC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hai.kumaresan@gmail.com</dc:creator>
  <cp:lastModifiedBy>hai.kumaresan@gmail.com</cp:lastModifiedBy>
  <cp:revision>1</cp:revision>
  <dcterms:created xsi:type="dcterms:W3CDTF">2017-11-29T23:58:02Z</dcterms:created>
  <dcterms:modified xsi:type="dcterms:W3CDTF">2017-11-29T23:58:12Z</dcterms:modified>
</cp:coreProperties>
</file>