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5" d="100"/>
          <a:sy n="95" d="100"/>
        </p:scale>
        <p:origin x="67"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380E325-1801-429D-ACBD-D7DF9B00063B}" type="datetimeFigureOut">
              <a:rPr lang="en-IN" smtClean="0"/>
              <a:t>18-05-2020</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7E9CEF5-4178-4459-AFE8-26F027B6591E}"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002123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0E325-1801-429D-ACBD-D7DF9B00063B}"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E9CEF5-4178-4459-AFE8-26F027B6591E}" type="slidenum">
              <a:rPr lang="en-IN" smtClean="0"/>
              <a:t>‹#›</a:t>
            </a:fld>
            <a:endParaRPr lang="en-IN"/>
          </a:p>
        </p:txBody>
      </p:sp>
    </p:spTree>
    <p:extLst>
      <p:ext uri="{BB962C8B-B14F-4D97-AF65-F5344CB8AC3E}">
        <p14:creationId xmlns:p14="http://schemas.microsoft.com/office/powerpoint/2010/main" val="1265294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0E325-1801-429D-ACBD-D7DF9B00063B}"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E9CEF5-4178-4459-AFE8-26F027B6591E}" type="slidenum">
              <a:rPr lang="en-IN" smtClean="0"/>
              <a:t>‹#›</a:t>
            </a:fld>
            <a:endParaRPr lang="en-IN"/>
          </a:p>
        </p:txBody>
      </p:sp>
    </p:spTree>
    <p:extLst>
      <p:ext uri="{BB962C8B-B14F-4D97-AF65-F5344CB8AC3E}">
        <p14:creationId xmlns:p14="http://schemas.microsoft.com/office/powerpoint/2010/main" val="990421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0E325-1801-429D-ACBD-D7DF9B00063B}"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E9CEF5-4178-4459-AFE8-26F027B6591E}" type="slidenum">
              <a:rPr lang="en-IN" smtClean="0"/>
              <a:t>‹#›</a:t>
            </a:fld>
            <a:endParaRPr lang="en-IN"/>
          </a:p>
        </p:txBody>
      </p:sp>
    </p:spTree>
    <p:extLst>
      <p:ext uri="{BB962C8B-B14F-4D97-AF65-F5344CB8AC3E}">
        <p14:creationId xmlns:p14="http://schemas.microsoft.com/office/powerpoint/2010/main" val="225907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380E325-1801-429D-ACBD-D7DF9B00063B}" type="datetimeFigureOut">
              <a:rPr lang="en-IN" smtClean="0"/>
              <a:t>18-05-2020</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7E9CEF5-4178-4459-AFE8-26F027B6591E}"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015203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80E325-1801-429D-ACBD-D7DF9B00063B}" type="datetimeFigureOut">
              <a:rPr lang="en-IN" smtClean="0"/>
              <a:t>18-05-2020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E9CEF5-4178-4459-AFE8-26F027B6591E}" type="slidenum">
              <a:rPr lang="en-IN" smtClean="0"/>
              <a:t>‹#›</a:t>
            </a:fld>
            <a:endParaRPr lang="en-IN"/>
          </a:p>
        </p:txBody>
      </p:sp>
    </p:spTree>
    <p:extLst>
      <p:ext uri="{BB962C8B-B14F-4D97-AF65-F5344CB8AC3E}">
        <p14:creationId xmlns:p14="http://schemas.microsoft.com/office/powerpoint/2010/main" val="1776065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80E325-1801-429D-ACBD-D7DF9B00063B}" type="datetimeFigureOut">
              <a:rPr lang="en-IN" smtClean="0"/>
              <a:t>18-05-2020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E9CEF5-4178-4459-AFE8-26F027B6591E}" type="slidenum">
              <a:rPr lang="en-IN" smtClean="0"/>
              <a:t>‹#›</a:t>
            </a:fld>
            <a:endParaRPr lang="en-IN"/>
          </a:p>
        </p:txBody>
      </p:sp>
    </p:spTree>
    <p:extLst>
      <p:ext uri="{BB962C8B-B14F-4D97-AF65-F5344CB8AC3E}">
        <p14:creationId xmlns:p14="http://schemas.microsoft.com/office/powerpoint/2010/main" val="1248742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80E325-1801-429D-ACBD-D7DF9B00063B}" type="datetimeFigureOut">
              <a:rPr lang="en-IN" smtClean="0"/>
              <a:t>18-05-2020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E9CEF5-4178-4459-AFE8-26F027B6591E}" type="slidenum">
              <a:rPr lang="en-IN" smtClean="0"/>
              <a:t>‹#›</a:t>
            </a:fld>
            <a:endParaRPr lang="en-IN"/>
          </a:p>
        </p:txBody>
      </p:sp>
    </p:spTree>
    <p:extLst>
      <p:ext uri="{BB962C8B-B14F-4D97-AF65-F5344CB8AC3E}">
        <p14:creationId xmlns:p14="http://schemas.microsoft.com/office/powerpoint/2010/main" val="3941579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0E325-1801-429D-ACBD-D7DF9B00063B}" type="datetimeFigureOut">
              <a:rPr lang="en-IN" smtClean="0"/>
              <a:t>18-05-2020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E9CEF5-4178-4459-AFE8-26F027B6591E}" type="slidenum">
              <a:rPr lang="en-IN" smtClean="0"/>
              <a:t>‹#›</a:t>
            </a:fld>
            <a:endParaRPr lang="en-IN"/>
          </a:p>
        </p:txBody>
      </p:sp>
    </p:spTree>
    <p:extLst>
      <p:ext uri="{BB962C8B-B14F-4D97-AF65-F5344CB8AC3E}">
        <p14:creationId xmlns:p14="http://schemas.microsoft.com/office/powerpoint/2010/main" val="405263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80E325-1801-429D-ACBD-D7DF9B00063B}" type="datetimeFigureOut">
              <a:rPr lang="en-IN" smtClean="0"/>
              <a:t>18-05-2020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7E9CEF5-4178-4459-AFE8-26F027B6591E}"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160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80E325-1801-429D-ACBD-D7DF9B00063B}" type="datetimeFigureOut">
              <a:rPr lang="en-IN" smtClean="0"/>
              <a:t>18-05-2020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7E9CEF5-4178-4459-AFE8-26F027B6591E}"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128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380E325-1801-429D-ACBD-D7DF9B00063B}" type="datetimeFigureOut">
              <a:rPr lang="en-IN" smtClean="0"/>
              <a:t>18-05-2020</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7E9CEF5-4178-4459-AFE8-26F027B6591E}"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8583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CD192-6263-4A60-877C-69C5E58E0452}"/>
              </a:ext>
            </a:extLst>
          </p:cNvPr>
          <p:cNvSpPr>
            <a:spLocks noGrp="1"/>
          </p:cNvSpPr>
          <p:nvPr>
            <p:ph type="ctrTitle"/>
          </p:nvPr>
        </p:nvSpPr>
        <p:spPr>
          <a:xfrm>
            <a:off x="1810854" y="1114685"/>
            <a:ext cx="8361229" cy="2098226"/>
          </a:xfrm>
        </p:spPr>
        <p:txBody>
          <a:bodyPr/>
          <a:lstStyle/>
          <a:p>
            <a:r>
              <a:rPr lang="en-IN" sz="6000" dirty="0"/>
              <a:t>Web store navigator</a:t>
            </a:r>
          </a:p>
        </p:txBody>
      </p:sp>
      <p:sp>
        <p:nvSpPr>
          <p:cNvPr id="3" name="Subtitle 2">
            <a:extLst>
              <a:ext uri="{FF2B5EF4-FFF2-40B4-BE49-F238E27FC236}">
                <a16:creationId xmlns:a16="http://schemas.microsoft.com/office/drawing/2014/main" id="{E010A854-9790-4068-B92C-B0510D558FE6}"/>
              </a:ext>
            </a:extLst>
          </p:cNvPr>
          <p:cNvSpPr>
            <a:spLocks noGrp="1"/>
          </p:cNvSpPr>
          <p:nvPr>
            <p:ph type="subTitle" idx="1"/>
          </p:nvPr>
        </p:nvSpPr>
        <p:spPr/>
        <p:txBody>
          <a:bodyPr/>
          <a:lstStyle/>
          <a:p>
            <a:r>
              <a:rPr lang="en-IN" dirty="0"/>
              <a:t>STEP BY STEP EXPLANATION ON USING THE WEBPAGE.</a:t>
            </a:r>
          </a:p>
        </p:txBody>
      </p:sp>
    </p:spTree>
    <p:extLst>
      <p:ext uri="{BB962C8B-B14F-4D97-AF65-F5344CB8AC3E}">
        <p14:creationId xmlns:p14="http://schemas.microsoft.com/office/powerpoint/2010/main" val="1073023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5C4D-F4E2-49CF-85F8-DFE47B21DBE6}"/>
              </a:ext>
            </a:extLst>
          </p:cNvPr>
          <p:cNvSpPr>
            <a:spLocks noGrp="1"/>
          </p:cNvSpPr>
          <p:nvPr>
            <p:ph type="title"/>
          </p:nvPr>
        </p:nvSpPr>
        <p:spPr/>
        <p:txBody>
          <a:bodyPr>
            <a:noAutofit/>
          </a:bodyPr>
          <a:lstStyle/>
          <a:p>
            <a:r>
              <a:rPr lang="en-IN" sz="2400" dirty="0"/>
              <a:t>STEP 1: From the given set of files in the folder, index.html file is the home page of the website which will redirect to other pages. So first we need to open index.html file with browsers like Internet Explorer, Mozilla Firefox or Google Chrome etc.</a:t>
            </a:r>
            <a:br>
              <a:rPr lang="en-IN" sz="2400" dirty="0"/>
            </a:br>
            <a:endParaRPr lang="en-IN" sz="2400" dirty="0"/>
          </a:p>
        </p:txBody>
      </p:sp>
      <p:pic>
        <p:nvPicPr>
          <p:cNvPr id="4" name="Content Placeholder 3">
            <a:extLst>
              <a:ext uri="{FF2B5EF4-FFF2-40B4-BE49-F238E27FC236}">
                <a16:creationId xmlns:a16="http://schemas.microsoft.com/office/drawing/2014/main" id="{E785F848-F71E-488F-B1CE-49176B612342}"/>
              </a:ext>
            </a:extLst>
          </p:cNvPr>
          <p:cNvPicPr>
            <a:picLocks noGrp="1"/>
          </p:cNvPicPr>
          <p:nvPr>
            <p:ph idx="1"/>
          </p:nvPr>
        </p:nvPicPr>
        <p:blipFill>
          <a:blip r:embed="rId2"/>
          <a:stretch>
            <a:fillRect/>
          </a:stretch>
        </p:blipFill>
        <p:spPr>
          <a:xfrm>
            <a:off x="2424112" y="2538412"/>
            <a:ext cx="7496175" cy="3076575"/>
          </a:xfrm>
          <a:prstGeom prst="rect">
            <a:avLst/>
          </a:prstGeom>
        </p:spPr>
      </p:pic>
      <p:sp>
        <p:nvSpPr>
          <p:cNvPr id="5" name="Arrow: Right 4">
            <a:extLst>
              <a:ext uri="{FF2B5EF4-FFF2-40B4-BE49-F238E27FC236}">
                <a16:creationId xmlns:a16="http://schemas.microsoft.com/office/drawing/2014/main" id="{82600252-5348-43C0-B4FF-3B35D789075A}"/>
              </a:ext>
            </a:extLst>
          </p:cNvPr>
          <p:cNvSpPr/>
          <p:nvPr/>
        </p:nvSpPr>
        <p:spPr>
          <a:xfrm>
            <a:off x="1811338" y="2838985"/>
            <a:ext cx="460375" cy="185420"/>
          </a:xfrm>
          <a:prstGeom prst="rightArrow">
            <a:avLst/>
          </a:prstGeom>
          <a:solidFill>
            <a:srgbClr val="E7E6E6">
              <a:lumMod val="5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6450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98AF-E7F7-4DD4-8069-68D82D3F8031}"/>
              </a:ext>
            </a:extLst>
          </p:cNvPr>
          <p:cNvSpPr>
            <a:spLocks noGrp="1"/>
          </p:cNvSpPr>
          <p:nvPr>
            <p:ph type="title"/>
          </p:nvPr>
        </p:nvSpPr>
        <p:spPr/>
        <p:txBody>
          <a:bodyPr>
            <a:noAutofit/>
          </a:bodyPr>
          <a:lstStyle/>
          <a:p>
            <a:r>
              <a:rPr lang="en-IN" sz="2400" dirty="0"/>
              <a:t>STEP 2: After opening the file in a browser, we can see the title of the website and followed  by that, we can see a search bar with a drop down box on the left and a search button on the right.</a:t>
            </a:r>
            <a:br>
              <a:rPr lang="en-IN" sz="2400" dirty="0"/>
            </a:br>
            <a:endParaRPr lang="en-IN" sz="2400" dirty="0"/>
          </a:p>
        </p:txBody>
      </p:sp>
      <p:pic>
        <p:nvPicPr>
          <p:cNvPr id="4" name="Content Placeholder 3">
            <a:extLst>
              <a:ext uri="{FF2B5EF4-FFF2-40B4-BE49-F238E27FC236}">
                <a16:creationId xmlns:a16="http://schemas.microsoft.com/office/drawing/2014/main" id="{F1F285B6-C6CF-41EF-966C-2C47936582A8}"/>
              </a:ext>
            </a:extLst>
          </p:cNvPr>
          <p:cNvPicPr>
            <a:picLocks noGrp="1" noChangeAspect="1"/>
          </p:cNvPicPr>
          <p:nvPr>
            <p:ph idx="1"/>
          </p:nvPr>
        </p:nvPicPr>
        <p:blipFill>
          <a:blip r:embed="rId2"/>
          <a:stretch>
            <a:fillRect/>
          </a:stretch>
        </p:blipFill>
        <p:spPr>
          <a:xfrm>
            <a:off x="2959371" y="2286000"/>
            <a:ext cx="6673913" cy="3793958"/>
          </a:xfrm>
          <a:prstGeom prst="rect">
            <a:avLst/>
          </a:prstGeom>
        </p:spPr>
      </p:pic>
    </p:spTree>
    <p:extLst>
      <p:ext uri="{BB962C8B-B14F-4D97-AF65-F5344CB8AC3E}">
        <p14:creationId xmlns:p14="http://schemas.microsoft.com/office/powerpoint/2010/main" val="102100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6FA7-8823-4A87-8068-723685522DCC}"/>
              </a:ext>
            </a:extLst>
          </p:cNvPr>
          <p:cNvSpPr>
            <a:spLocks noGrp="1"/>
          </p:cNvSpPr>
          <p:nvPr>
            <p:ph type="title"/>
          </p:nvPr>
        </p:nvSpPr>
        <p:spPr/>
        <p:txBody>
          <a:bodyPr>
            <a:noAutofit/>
          </a:bodyPr>
          <a:lstStyle/>
          <a:p>
            <a:r>
              <a:rPr lang="en-IN" sz="2400" dirty="0"/>
              <a:t>STEP 3: That drop down box on the left consists of two online shopping portals present in the market Wal-Mart and </a:t>
            </a:r>
            <a:r>
              <a:rPr lang="en-IN" sz="2400" dirty="0" err="1"/>
              <a:t>BestBuy</a:t>
            </a:r>
            <a:r>
              <a:rPr lang="en-IN" sz="2400" dirty="0"/>
              <a:t>. After selecting the desired website from the two we can search for the product we want in the search bar and hit the search button.</a:t>
            </a:r>
            <a:br>
              <a:rPr lang="en-IN" sz="2400" dirty="0"/>
            </a:br>
            <a:endParaRPr lang="en-IN" sz="2400" dirty="0"/>
          </a:p>
        </p:txBody>
      </p:sp>
      <p:pic>
        <p:nvPicPr>
          <p:cNvPr id="4" name="Content Placeholder 3">
            <a:extLst>
              <a:ext uri="{FF2B5EF4-FFF2-40B4-BE49-F238E27FC236}">
                <a16:creationId xmlns:a16="http://schemas.microsoft.com/office/drawing/2014/main" id="{4B6AF9E5-6344-4859-88A2-0AF5891748CA}"/>
              </a:ext>
            </a:extLst>
          </p:cNvPr>
          <p:cNvPicPr>
            <a:picLocks noGrp="1"/>
          </p:cNvPicPr>
          <p:nvPr>
            <p:ph idx="1"/>
          </p:nvPr>
        </p:nvPicPr>
        <p:blipFill>
          <a:blip r:embed="rId2"/>
          <a:stretch>
            <a:fillRect/>
          </a:stretch>
        </p:blipFill>
        <p:spPr>
          <a:xfrm>
            <a:off x="4219075" y="2940217"/>
            <a:ext cx="4283242" cy="1976688"/>
          </a:xfrm>
          <a:prstGeom prst="rect">
            <a:avLst/>
          </a:prstGeom>
        </p:spPr>
      </p:pic>
    </p:spTree>
    <p:extLst>
      <p:ext uri="{BB962C8B-B14F-4D97-AF65-F5344CB8AC3E}">
        <p14:creationId xmlns:p14="http://schemas.microsoft.com/office/powerpoint/2010/main" val="272686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A0CB1-F81B-49A1-9606-225688968726}"/>
              </a:ext>
            </a:extLst>
          </p:cNvPr>
          <p:cNvSpPr>
            <a:spLocks noGrp="1"/>
          </p:cNvSpPr>
          <p:nvPr>
            <p:ph type="title"/>
          </p:nvPr>
        </p:nvSpPr>
        <p:spPr/>
        <p:txBody>
          <a:bodyPr>
            <a:noAutofit/>
          </a:bodyPr>
          <a:lstStyle/>
          <a:p>
            <a:r>
              <a:rPr lang="en-IN" sz="2400" dirty="0"/>
              <a:t>STEP 4: When the search button is clicked, the products similar to the requirement given are displayed with the descriptions of those products along with the price.</a:t>
            </a:r>
            <a:br>
              <a:rPr lang="en-IN" sz="2400" dirty="0"/>
            </a:br>
            <a:endParaRPr lang="en-IN" sz="2400" dirty="0"/>
          </a:p>
        </p:txBody>
      </p:sp>
      <p:pic>
        <p:nvPicPr>
          <p:cNvPr id="4" name="Content Placeholder 3">
            <a:extLst>
              <a:ext uri="{FF2B5EF4-FFF2-40B4-BE49-F238E27FC236}">
                <a16:creationId xmlns:a16="http://schemas.microsoft.com/office/drawing/2014/main" id="{4CD8052B-4350-4505-A1A4-EB0FA604E675}"/>
              </a:ext>
            </a:extLst>
          </p:cNvPr>
          <p:cNvPicPr>
            <a:picLocks noGrp="1"/>
          </p:cNvPicPr>
          <p:nvPr>
            <p:ph idx="1"/>
          </p:nvPr>
        </p:nvPicPr>
        <p:blipFill>
          <a:blip r:embed="rId2"/>
          <a:stretch>
            <a:fillRect/>
          </a:stretch>
        </p:blipFill>
        <p:spPr>
          <a:xfrm>
            <a:off x="3205545" y="2286000"/>
            <a:ext cx="5933309" cy="3581400"/>
          </a:xfrm>
          <a:prstGeom prst="rect">
            <a:avLst/>
          </a:prstGeom>
        </p:spPr>
      </p:pic>
    </p:spTree>
    <p:extLst>
      <p:ext uri="{BB962C8B-B14F-4D97-AF65-F5344CB8AC3E}">
        <p14:creationId xmlns:p14="http://schemas.microsoft.com/office/powerpoint/2010/main" val="852543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6E41-D547-4295-BB7C-C323EDEFABED}"/>
              </a:ext>
            </a:extLst>
          </p:cNvPr>
          <p:cNvSpPr>
            <a:spLocks noGrp="1"/>
          </p:cNvSpPr>
          <p:nvPr>
            <p:ph type="title"/>
          </p:nvPr>
        </p:nvSpPr>
        <p:spPr/>
        <p:txBody>
          <a:bodyPr>
            <a:noAutofit/>
          </a:bodyPr>
          <a:lstStyle/>
          <a:p>
            <a:r>
              <a:rPr lang="en-IN" sz="2400" dirty="0"/>
              <a:t>STEP 5: Search for the desired product in the displayed list and click buy button which is right under the description of that particular product.</a:t>
            </a:r>
            <a:br>
              <a:rPr lang="en-IN" sz="2400" dirty="0"/>
            </a:br>
            <a:endParaRPr lang="en-IN" sz="2400" dirty="0"/>
          </a:p>
        </p:txBody>
      </p:sp>
      <p:pic>
        <p:nvPicPr>
          <p:cNvPr id="4" name="Content Placeholder 3">
            <a:extLst>
              <a:ext uri="{FF2B5EF4-FFF2-40B4-BE49-F238E27FC236}">
                <a16:creationId xmlns:a16="http://schemas.microsoft.com/office/drawing/2014/main" id="{F85BD001-E70B-4976-A66C-E46A4F8CF552}"/>
              </a:ext>
            </a:extLst>
          </p:cNvPr>
          <p:cNvPicPr>
            <a:picLocks noGrp="1" noChangeAspect="1"/>
          </p:cNvPicPr>
          <p:nvPr>
            <p:ph idx="1"/>
          </p:nvPr>
        </p:nvPicPr>
        <p:blipFill>
          <a:blip r:embed="rId2"/>
          <a:stretch>
            <a:fillRect/>
          </a:stretch>
        </p:blipFill>
        <p:spPr>
          <a:xfrm>
            <a:off x="3272971" y="2286000"/>
            <a:ext cx="5798457" cy="3581400"/>
          </a:xfrm>
          <a:prstGeom prst="rect">
            <a:avLst/>
          </a:prstGeom>
        </p:spPr>
      </p:pic>
    </p:spTree>
    <p:extLst>
      <p:ext uri="{BB962C8B-B14F-4D97-AF65-F5344CB8AC3E}">
        <p14:creationId xmlns:p14="http://schemas.microsoft.com/office/powerpoint/2010/main" val="677480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30E8-1DA5-4C23-8D1E-B2FBBC47CFBE}"/>
              </a:ext>
            </a:extLst>
          </p:cNvPr>
          <p:cNvSpPr>
            <a:spLocks noGrp="1"/>
          </p:cNvSpPr>
          <p:nvPr>
            <p:ph type="title"/>
          </p:nvPr>
        </p:nvSpPr>
        <p:spPr/>
        <p:txBody>
          <a:bodyPr>
            <a:normAutofit/>
          </a:bodyPr>
          <a:lstStyle/>
          <a:p>
            <a:r>
              <a:rPr lang="en-IN" sz="2400" dirty="0"/>
              <a:t>STEP 6: When we hit the buy button, the page will automatically redirected to the respective website given.</a:t>
            </a:r>
            <a:br>
              <a:rPr lang="en-IN" sz="2400" dirty="0"/>
            </a:br>
            <a:endParaRPr lang="en-IN" sz="2400" dirty="0"/>
          </a:p>
        </p:txBody>
      </p:sp>
      <p:pic>
        <p:nvPicPr>
          <p:cNvPr id="4" name="Content Placeholder 3">
            <a:extLst>
              <a:ext uri="{FF2B5EF4-FFF2-40B4-BE49-F238E27FC236}">
                <a16:creationId xmlns:a16="http://schemas.microsoft.com/office/drawing/2014/main" id="{937DC4DF-1FFA-42AA-890A-5F1E61F74B85}"/>
              </a:ext>
            </a:extLst>
          </p:cNvPr>
          <p:cNvPicPr>
            <a:picLocks noGrp="1"/>
          </p:cNvPicPr>
          <p:nvPr>
            <p:ph idx="1"/>
          </p:nvPr>
        </p:nvPicPr>
        <p:blipFill>
          <a:blip r:embed="rId2"/>
          <a:stretch>
            <a:fillRect/>
          </a:stretch>
        </p:blipFill>
        <p:spPr>
          <a:xfrm>
            <a:off x="2710060" y="2286000"/>
            <a:ext cx="6924280" cy="3581400"/>
          </a:xfrm>
          <a:prstGeom prst="rect">
            <a:avLst/>
          </a:prstGeom>
        </p:spPr>
      </p:pic>
    </p:spTree>
    <p:extLst>
      <p:ext uri="{BB962C8B-B14F-4D97-AF65-F5344CB8AC3E}">
        <p14:creationId xmlns:p14="http://schemas.microsoft.com/office/powerpoint/2010/main" val="1567026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82ECD-195A-4373-B12D-CBB85E107CDD}"/>
              </a:ext>
            </a:extLst>
          </p:cNvPr>
          <p:cNvSpPr>
            <a:spLocks noGrp="1"/>
          </p:cNvSpPr>
          <p:nvPr>
            <p:ph type="title"/>
          </p:nvPr>
        </p:nvSpPr>
        <p:spPr/>
        <p:txBody>
          <a:bodyPr>
            <a:normAutofit/>
          </a:bodyPr>
          <a:lstStyle/>
          <a:p>
            <a:r>
              <a:rPr lang="en-IN" sz="2400" dirty="0"/>
              <a:t>STEP 7: Also, the three options available in the footer of the home page can be accessed for necessary purposes.</a:t>
            </a:r>
            <a:br>
              <a:rPr lang="en-IN" dirty="0"/>
            </a:br>
            <a:endParaRPr lang="en-IN" dirty="0"/>
          </a:p>
        </p:txBody>
      </p:sp>
      <p:pic>
        <p:nvPicPr>
          <p:cNvPr id="4" name="Content Placeholder 3">
            <a:extLst>
              <a:ext uri="{FF2B5EF4-FFF2-40B4-BE49-F238E27FC236}">
                <a16:creationId xmlns:a16="http://schemas.microsoft.com/office/drawing/2014/main" id="{564922B2-31A6-497B-A0BD-2700ABAB632D}"/>
              </a:ext>
            </a:extLst>
          </p:cNvPr>
          <p:cNvPicPr>
            <a:picLocks noGrp="1"/>
          </p:cNvPicPr>
          <p:nvPr>
            <p:ph idx="1"/>
          </p:nvPr>
        </p:nvPicPr>
        <p:blipFill>
          <a:blip r:embed="rId2"/>
          <a:stretch>
            <a:fillRect/>
          </a:stretch>
        </p:blipFill>
        <p:spPr>
          <a:xfrm>
            <a:off x="1371600" y="3203864"/>
            <a:ext cx="9601200" cy="1745672"/>
          </a:xfrm>
          <a:prstGeom prst="rect">
            <a:avLst/>
          </a:prstGeom>
        </p:spPr>
      </p:pic>
    </p:spTree>
    <p:extLst>
      <p:ext uri="{BB962C8B-B14F-4D97-AF65-F5344CB8AC3E}">
        <p14:creationId xmlns:p14="http://schemas.microsoft.com/office/powerpoint/2010/main" val="7303878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0</TotalTime>
  <Words>270</Words>
  <Application>Microsoft Office PowerPoint</Application>
  <PresentationFormat>Widescreen</PresentationFormat>
  <Paragraphs>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Franklin Gothic Book</vt:lpstr>
      <vt:lpstr>Crop</vt:lpstr>
      <vt:lpstr>Web store navigator</vt:lpstr>
      <vt:lpstr>STEP 1: From the given set of files in the folder, index.html file is the home page of the website which will redirect to other pages. So first we need to open index.html file with browsers like Internet Explorer, Mozilla Firefox or Google Chrome etc. </vt:lpstr>
      <vt:lpstr>STEP 2: After opening the file in a browser, we can see the title of the website and followed  by that, we can see a search bar with a drop down box on the left and a search button on the right. </vt:lpstr>
      <vt:lpstr>STEP 3: That drop down box on the left consists of two online shopping portals present in the market Wal-Mart and BestBuy. After selecting the desired website from the two we can search for the product we want in the search bar and hit the search button. </vt:lpstr>
      <vt:lpstr>STEP 4: When the search button is clicked, the products similar to the requirement given are displayed with the descriptions of those products along with the price. </vt:lpstr>
      <vt:lpstr>STEP 5: Search for the desired product in the displayed list and click buy button which is right under the description of that particular product. </vt:lpstr>
      <vt:lpstr>STEP 6: When we hit the buy button, the page will automatically redirected to the respective website given. </vt:lpstr>
      <vt:lpstr>STEP 7: Also, the three options available in the footer of the home page can be accessed for necessary purposes.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store navigator</dc:title>
  <dc:creator>Dhanushram Ravichandran</dc:creator>
  <cp:lastModifiedBy>Dhanushram Ravichandran</cp:lastModifiedBy>
  <cp:revision>2</cp:revision>
  <dcterms:created xsi:type="dcterms:W3CDTF">2020-05-18T17:44:44Z</dcterms:created>
  <dcterms:modified xsi:type="dcterms:W3CDTF">2020-05-18T17:56:18Z</dcterms:modified>
</cp:coreProperties>
</file>