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006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9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9120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137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150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759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230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9392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247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8893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6957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530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4199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738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506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99727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614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887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93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1496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594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272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3249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706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369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 INDHUMATHI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312213485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UNM1455251122436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C7D08599770424AADF44483CB1500D9B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1139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5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9501796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07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4494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070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087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772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3886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541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283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2024-09-03T06:24:43Z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