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4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3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9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1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I</a:t>
            </a:r>
            <a:r>
              <a:rPr sz="2400" lang="en-US" smtClean="0"/>
              <a:t>N</a:t>
            </a:r>
            <a:r>
              <a:rPr sz="2400" lang="en-US" smtClean="0"/>
              <a:t>D</a:t>
            </a:r>
            <a:r>
              <a:rPr sz="2400" lang="en-US" smtClean="0"/>
              <a:t>H</a:t>
            </a:r>
            <a:r>
              <a:rPr sz="2400" lang="en-US" smtClean="0"/>
              <a:t>U</a:t>
            </a:r>
            <a:r>
              <a:rPr sz="2400" lang="en-US" smtClean="0"/>
              <a:t>.</a:t>
            </a:r>
            <a:r>
              <a:rPr sz="2400" lang="en-US" smtClean="0"/>
              <a:t>M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r>
              <a:rPr dirty="0" sz="2400" lang="en-US" smtClean="0"/>
              <a:t>(</a:t>
            </a:r>
            <a:r>
              <a:rPr dirty="0" sz="2400" lang="en-US" smtClean="0"/>
              <a:t>asunm1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4956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4956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7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18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2024-10-30T05:21:46Z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2b2b4dc4a58d4bc980f50360601fdc12</vt:lpwstr>
  </property>
</Properties>
</file>