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0T09:54:43.597" v="1160" actId="27636"/>
      <pc:docMkLst>
        <pc:docMk/>
      </pc:docMkLst>
      <pc:sldChg chg="modSp mod">
        <pc:chgData name="tata harilegasri" userId="e2f9f7908368168c" providerId="LiveId" clId="{8C261B28-CF63-4F5A-A8CF-A241094296B6}" dt="2024-08-30T09:54:43.597" v="1160" actId="27636"/>
        <pc:sldMkLst>
          <pc:docMk/>
          <pc:sldMk cId="4256228522" sldId="256"/>
        </pc:sldMkLst>
        <pc:spChg chg="mod">
          <ac:chgData name="tata harilegasri" userId="e2f9f7908368168c" providerId="LiveId" clId="{8C261B28-CF63-4F5A-A8CF-A241094296B6}" dt="2024-08-30T09:54:43.597" v="1160" actId="27636"/>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30-08-2024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a:t>
            </a:r>
            <a:r>
              <a:rPr lang="en-US" sz="2200" dirty="0"/>
              <a:t>INDHU. K</a:t>
            </a:r>
          </a:p>
          <a:p>
            <a:pPr algn="l"/>
            <a:r>
              <a:rPr lang="en-US" dirty="0"/>
              <a:t>REGISTER NO       : 312210804 , DB3139403D8940AA8F247F7B3641610A </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180</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1</cp:revision>
  <dcterms:created xsi:type="dcterms:W3CDTF">2024-08-30T06:42:20Z</dcterms:created>
  <dcterms:modified xsi:type="dcterms:W3CDTF">2024-08-30T09:57:19Z</dcterms:modified>
</cp:coreProperties>
</file>