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08" r:id="rId4"/>
    <p:sldId id="331" r:id="rId5"/>
    <p:sldId id="258" r:id="rId6"/>
    <p:sldId id="321" r:id="rId7"/>
    <p:sldId id="301" r:id="rId8"/>
    <p:sldId id="330" r:id="rId9"/>
    <p:sldId id="329" r:id="rId10"/>
    <p:sldId id="275" r:id="rId11"/>
    <p:sldId id="328" r:id="rId12"/>
    <p:sldId id="306" r:id="rId13"/>
    <p:sldId id="322" r:id="rId14"/>
    <p:sldId id="323" r:id="rId15"/>
    <p:sldId id="324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60"/>
  </p:normalViewPr>
  <p:slideViewPr>
    <p:cSldViewPr>
      <p:cViewPr varScale="1">
        <p:scale>
          <a:sx n="87" d="100"/>
          <a:sy n="87" d="100"/>
        </p:scale>
        <p:origin x="9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3/15/2017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March 15, 2017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ObjectRepository.xls" TargetMode="External"/><Relationship Id="rId2" Type="http://schemas.openxmlformats.org/officeDocument/2006/relationships/hyperlink" Target="DEFECT%20REPORT.xls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TestCaseFinal.xlsx" TargetMode="External"/><Relationship Id="rId4" Type="http://schemas.openxmlformats.org/officeDocument/2006/relationships/hyperlink" Target="Data_Sheet.x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cart.com/index.php?route=common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858837" y="707625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DemoCart – Currency and AddressBook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49.09 %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50.90%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 98.14% 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 01.85%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ndara" panose="020E0502030303020204" pitchFamily="34" charset="0"/>
              </a:rPr>
              <a:t>Test Case Efficiency </a:t>
            </a:r>
            <a:endParaRPr lang="en-IN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 Repository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Object </a:t>
            </a:r>
            <a:r>
              <a:rPr lang="en-US" b="0" dirty="0">
                <a:solidFill>
                  <a:schemeClr val="tx1"/>
                </a:solidFill>
              </a:rPr>
              <a:t>Repository is a collection of object and properties with which </a:t>
            </a:r>
            <a:r>
              <a:rPr lang="en-US" b="0" dirty="0" smtClean="0">
                <a:solidFill>
                  <a:schemeClr val="tx1"/>
                </a:solidFill>
              </a:rPr>
              <a:t>selenium webdriver </a:t>
            </a:r>
            <a:r>
              <a:rPr lang="en-US" b="0" dirty="0">
                <a:solidFill>
                  <a:schemeClr val="tx1"/>
                </a:solidFill>
              </a:rPr>
              <a:t>will be able to recognize the objects and act on it. </a:t>
            </a: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When </a:t>
            </a:r>
            <a:r>
              <a:rPr lang="en-US" b="0" dirty="0">
                <a:solidFill>
                  <a:schemeClr val="tx1"/>
                </a:solidFill>
              </a:rPr>
              <a:t>a user records a test, the objects and its properties are captured by default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Without understanding objects and its properties, selenium webdriver will NOT be able to play back the scripts.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9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A programmer while designing and building the software can make mistakes or error.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mistakes or errors mean that there are flaws in the software. These are called defects.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defects are captured in a defect report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Object Repository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Data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Test Cases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Tanmoy Biswas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          103307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Ishan Gupta				                  103263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Swagata Das				                  103202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Deeksha Gupta					103264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Manali Garg					103282	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Bhawna Rajput					103189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Manvi Sehgal					103305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Aditya Kaushik 			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103173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The OpenCart demo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application.</a:t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Project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shopping application.</a:t>
            </a:r>
            <a:b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used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for adding the electronic device to the cart.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change the currency according to his preference.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update, delete or add new address in the Address Book.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Currency change and adding to cart-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Adds the item to the cart whenever we click on add to cart button after selecting a preferred currency 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common functions for add to cart are :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  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selectCurrency() – selects the currency according to data_sheet.()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addToCartHomePage() – according to data_sheet adds the product to the cart.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goToShoppingCart() – redirects to the shopping cart page</a:t>
            </a:r>
          </a:p>
          <a:p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isActualResultMatching()- comparing the currency of the total amount with the preferred currency.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Addition of new address in Address Book-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Adds new address in the Address book Entries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browser as per the data_sheet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login page of the site </a:t>
            </a: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goToAddressBook()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directs the user to the Address book entries page.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FillNewAddressDetails() – Directs to the new address page and </a:t>
            </a:r>
            <a:r>
              <a:rPr lang="en-US" b="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fillsup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 it according to the data_sheet.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isResultElementPresent() – checks whether a specific alert or field is present or not.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4933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Change in preferred Currency can not be retained by the website after re-login the website in different browser.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not be added.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Integrating test cases, defects within one file.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Problems in running test cases in different browsers.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Handling data sheet and object repository in .xlsx format.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Cases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284503"/>
              </p:ext>
            </p:extLst>
          </p:nvPr>
        </p:nvGraphicFramePr>
        <p:xfrm>
          <a:off x="0" y="1524000"/>
          <a:ext cx="9144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14"/>
                <a:gridCol w="1306378"/>
                <a:gridCol w="1306378"/>
                <a:gridCol w="1075840"/>
                <a:gridCol w="1161223"/>
                <a:gridCol w="913612"/>
                <a:gridCol w="845303"/>
                <a:gridCol w="1005452"/>
                <a:gridCol w="838200"/>
              </a:tblGrid>
              <a:tr h="11321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2846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3540</TotalTime>
  <Words>364</Words>
  <Application>Microsoft Office PowerPoint</Application>
  <PresentationFormat>On-screen Show (4:3)</PresentationFormat>
  <Paragraphs>142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Baskerville Old Face</vt:lpstr>
      <vt:lpstr>Calibri</vt:lpstr>
      <vt:lpstr>Candara</vt:lpstr>
      <vt:lpstr>Century Gothic</vt:lpstr>
      <vt:lpstr>Courier New</vt:lpstr>
      <vt:lpstr>ＭＳ Ｐゴシック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Application Link </vt:lpstr>
      <vt:lpstr>OVERVIEW OF THE PROJECT</vt:lpstr>
      <vt:lpstr>Flow Steps</vt:lpstr>
      <vt:lpstr>PowerPoint Presentation</vt:lpstr>
      <vt:lpstr>Feasibility Study</vt:lpstr>
      <vt:lpstr>Challenges Faced</vt:lpstr>
      <vt:lpstr>Test Cases</vt:lpstr>
      <vt:lpstr>Test Case Effectiveness</vt:lpstr>
      <vt:lpstr>PowerPoint Presentation</vt:lpstr>
      <vt:lpstr>Object Repository </vt:lpstr>
      <vt:lpstr>DFDR</vt:lpstr>
      <vt:lpstr>DFDR, Object Repository &amp; Data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Gupta, Ishan</cp:lastModifiedBy>
  <cp:revision>177</cp:revision>
  <dcterms:created xsi:type="dcterms:W3CDTF">2015-08-27T08:52:20Z</dcterms:created>
  <dcterms:modified xsi:type="dcterms:W3CDTF">2017-03-15T06:00:05Z</dcterms:modified>
</cp:coreProperties>
</file>