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7"/>
  </p:notesMasterIdLst>
  <p:sldIdLst>
    <p:sldId id="307" r:id="rId3"/>
    <p:sldId id="308" r:id="rId4"/>
    <p:sldId id="331" r:id="rId5"/>
    <p:sldId id="258" r:id="rId6"/>
    <p:sldId id="321" r:id="rId7"/>
    <p:sldId id="330" r:id="rId8"/>
    <p:sldId id="329" r:id="rId9"/>
    <p:sldId id="275" r:id="rId10"/>
    <p:sldId id="328" r:id="rId11"/>
    <p:sldId id="306" r:id="rId12"/>
    <p:sldId id="322" r:id="rId13"/>
    <p:sldId id="323" r:id="rId14"/>
    <p:sldId id="324" r:id="rId15"/>
    <p:sldId id="31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Akshay" initials="SA" lastIdx="1" clrIdx="0">
    <p:extLst>
      <p:ext uri="{19B8F6BF-5375-455C-9EA6-DF929625EA0E}">
        <p15:presenceInfo xmlns:p15="http://schemas.microsoft.com/office/powerpoint/2012/main" userId="S-1-5-21-1531082355-734649621-3782574898-2696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8" autoAdjust="0"/>
    <p:restoredTop sz="94660"/>
  </p:normalViewPr>
  <p:slideViewPr>
    <p:cSldViewPr>
      <p:cViewPr varScale="1">
        <p:scale>
          <a:sx n="70" d="100"/>
          <a:sy n="70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August 6,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ObjectRepository.xls" TargetMode="External"/><Relationship Id="rId2" Type="http://schemas.openxmlformats.org/officeDocument/2006/relationships/hyperlink" Target="../../Desktop/Defect%20Report.xlsx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../../Desktop/TC.xlsx" TargetMode="External"/><Relationship Id="rId4" Type="http://schemas.openxmlformats.org/officeDocument/2006/relationships/hyperlink" Target="Data_Sheet.x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opencart.com/index.php?route=common/home" TargetMode="External"/><Relationship Id="rId2" Type="http://schemas.openxmlformats.org/officeDocument/2006/relationships/hyperlink" Target="https://demo.opencart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858837" y="707625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DemoCart – Browse and Cart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Test case passed efficiency -&gt;     		42.85 %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fail efficiency -&gt;            		57.14%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automated efficiency -&gt; 		 33.76% 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non automated efficiency-&gt;	</a:t>
            </a:r>
            <a:r>
              <a:rPr lang="en-US" b="0" smtClean="0">
                <a:solidFill>
                  <a:schemeClr val="tx1"/>
                </a:solidFill>
              </a:rPr>
              <a:t> 66.23%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ndara" panose="020E0502030303020204" pitchFamily="34" charset="0"/>
              </a:rPr>
              <a:t>Test Case Efficiency </a:t>
            </a:r>
            <a:endParaRPr lang="en-IN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 Repository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Object </a:t>
            </a:r>
            <a:r>
              <a:rPr lang="en-US" b="0" dirty="0">
                <a:solidFill>
                  <a:schemeClr val="tx1"/>
                </a:solidFill>
              </a:rPr>
              <a:t>Repository is a collection of object and properties with which </a:t>
            </a:r>
            <a:r>
              <a:rPr lang="en-US" b="0" dirty="0" smtClean="0">
                <a:solidFill>
                  <a:schemeClr val="tx1"/>
                </a:solidFill>
              </a:rPr>
              <a:t>selenium webdriver </a:t>
            </a:r>
            <a:r>
              <a:rPr lang="en-US" b="0" dirty="0">
                <a:solidFill>
                  <a:schemeClr val="tx1"/>
                </a:solidFill>
              </a:rPr>
              <a:t>will be able to recognize the objects and act on it. </a:t>
            </a: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When </a:t>
            </a:r>
            <a:r>
              <a:rPr lang="en-US" b="0" dirty="0">
                <a:solidFill>
                  <a:schemeClr val="tx1"/>
                </a:solidFill>
              </a:rPr>
              <a:t>a user records a test, the objects and its properties are captured by default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Without understanding objects and its properties, selenium webdriver will NOT be able to play back the scripts.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9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DFDR stands for Defect Free Defect Reporting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 defect is an error or a bug, in the application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A programmer while designing and building the software can make mistakes or error.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mistakes or errors mean that there are flaws in the software. These are called defects.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defects are captured in a defect report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DFDR, Object Repository &amp; Data Sheet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algn="ctr"/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Defect Report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Object Repository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Data Sheet</a:t>
            </a:r>
            <a:endParaRPr lang="en-US" b="0" dirty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  <a:hlinkClick r:id="rId5" action="ppaction://hlinkfile"/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Test Cases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A.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Ishwarya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		150643</a:t>
            </a: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B.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Indhu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                  		150646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E. Sai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Preetha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150742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N.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Saikiran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	150815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K.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Pallavi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 Krishna					150829	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G.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Ojeswani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	150830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N. Priyanka			                                     150831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P. Sandhya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150832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Link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https://demo.opencart.com/</a:t>
            </a:r>
          </a:p>
        </p:txBody>
      </p:sp>
    </p:spTree>
    <p:extLst>
      <p:ext uri="{BB962C8B-B14F-4D97-AF65-F5344CB8AC3E}">
        <p14:creationId xmlns:p14="http://schemas.microsoft.com/office/powerpoint/2010/main" val="1146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is a web based application.</a:t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Project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aims at testing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an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online shopping application.</a:t>
            </a:r>
            <a:b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used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for adding the electronic device to the cart.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browse for different products available on the store.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update or delete items in the cart.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Browse and Cart-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is able to browse for desired product and then user can add it to cart.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common functions for </a:t>
            </a:r>
            <a:r>
              <a:rPr lang="en-US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 </a:t>
            </a:r>
            <a:r>
              <a:rPr lang="en-US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</a:t>
            </a:r>
            <a:r>
              <a:rPr lang="en-US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OpenWebsite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   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   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 the browser as per the datasheet.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Browse()                         	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   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search categories of the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site.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Select()                         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   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product.</a:t>
            </a:r>
          </a:p>
          <a:p>
            <a:pPr>
              <a:buClrTx/>
            </a:pP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Quantity()                       	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   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quantity will be updated. 		 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AddToCart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	 –      The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is added to the cart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Feasibility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b="1" dirty="0" smtClean="0"/>
              <a:t>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Change in preferred Currency can not be retained by the website after re-login the website in different browser.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Address is not editable in given address book.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New address can not be added.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Finding defects in our module(Browse and Cart).</a:t>
            </a:r>
          </a:p>
          <a:p>
            <a:r>
              <a:rPr lang="en-US" b="0" dirty="0">
                <a:solidFill>
                  <a:schemeClr val="tx1"/>
                </a:solidFill>
              </a:rPr>
              <a:t>Writing manual test </a:t>
            </a:r>
            <a:r>
              <a:rPr lang="en-US" b="0" dirty="0" smtClean="0">
                <a:solidFill>
                  <a:schemeClr val="tx1"/>
                </a:solidFill>
              </a:rPr>
              <a:t>cases.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Automating all </a:t>
            </a:r>
            <a:r>
              <a:rPr lang="en-US" b="0" dirty="0">
                <a:solidFill>
                  <a:schemeClr val="tx1"/>
                </a:solidFill>
              </a:rPr>
              <a:t>manual test cases using Selenium </a:t>
            </a:r>
            <a:r>
              <a:rPr lang="en-US" b="0" dirty="0" smtClean="0">
                <a:solidFill>
                  <a:schemeClr val="tx1"/>
                </a:solidFill>
              </a:rPr>
              <a:t>webdriver.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Fetching data from excel sheets.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Implementing keyword driven framework.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Developing validation components using java.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Creating </a:t>
            </a:r>
            <a:r>
              <a:rPr lang="en-US" b="0" dirty="0">
                <a:solidFill>
                  <a:schemeClr val="tx1"/>
                </a:solidFill>
              </a:rPr>
              <a:t>Junit test </a:t>
            </a:r>
            <a:r>
              <a:rPr lang="en-US" b="0" dirty="0" smtClean="0">
                <a:solidFill>
                  <a:schemeClr val="tx1"/>
                </a:solidFill>
              </a:rPr>
              <a:t>suite for </a:t>
            </a:r>
            <a:r>
              <a:rPr lang="en-US" b="0" dirty="0">
                <a:solidFill>
                  <a:schemeClr val="tx1"/>
                </a:solidFill>
              </a:rPr>
              <a:t>all the test cases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Cases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985"/>
              </p:ext>
            </p:extLst>
          </p:nvPr>
        </p:nvGraphicFramePr>
        <p:xfrm>
          <a:off x="0" y="1524000"/>
          <a:ext cx="9144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14"/>
                <a:gridCol w="1306378"/>
                <a:gridCol w="1306378"/>
                <a:gridCol w="1075840"/>
                <a:gridCol w="1161223"/>
                <a:gridCol w="913612"/>
                <a:gridCol w="845303"/>
                <a:gridCol w="1005452"/>
                <a:gridCol w="838200"/>
              </a:tblGrid>
              <a:tr h="11321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Total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Non-Automated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Browser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Executed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Failed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Defects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 Run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77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Mozilla Firefox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9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77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Internet Explorer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9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77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Chrome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9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52846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324880" cy="507209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 is number of test cases executed divided by unit of time (generally per hour).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test the amount of code and testing resources required by a program to perform a particular function.</a:t>
            </a:r>
          </a:p>
          <a:p>
            <a:pPr marL="457200" indent="-457200" algn="l">
              <a:buClr>
                <a:schemeClr val="tx1"/>
              </a:buClr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Some formulas to calculate 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 (for different factors):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(total number of defects found in unit + integration + system) / (total number of defects found in unit + integration + system + User acceptance testing)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Testing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(No. of defects Resolved / Total No. of Defects Submitted)* 100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Tx/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Effectiveness: Software Test Effectiveness covers three aspects: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the customer's requirements are satisfied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well the customer specifications are achieved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effort is put in developing the system.</a:t>
            </a:r>
            <a:r>
              <a:rPr lang="en-IN" dirty="0" smtClean="0">
                <a:cs typeface="Arial" panose="020B0604020202020204" pitchFamily="34" charset="0"/>
              </a:rPr>
              <a:t/>
            </a:r>
            <a:br>
              <a:rPr lang="en-IN" dirty="0" smtClean="0"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3607</TotalTime>
  <Words>310</Words>
  <Application>Microsoft Office PowerPoint</Application>
  <PresentationFormat>On-screen Show (4:3)</PresentationFormat>
  <Paragraphs>132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Application Link </vt:lpstr>
      <vt:lpstr>OVERVIEW OF THE PROJECT</vt:lpstr>
      <vt:lpstr>Flow Steps</vt:lpstr>
      <vt:lpstr>Feasibility Study</vt:lpstr>
      <vt:lpstr>Challenges Faced</vt:lpstr>
      <vt:lpstr>Test Cases</vt:lpstr>
      <vt:lpstr>Test Case Effectiveness</vt:lpstr>
      <vt:lpstr>PowerPoint Presentation</vt:lpstr>
      <vt:lpstr>Object Repository </vt:lpstr>
      <vt:lpstr>DFDR</vt:lpstr>
      <vt:lpstr>DFDR, Object Repository &amp; Data Sheet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Ojeswani, Gondesi</cp:lastModifiedBy>
  <cp:revision>205</cp:revision>
  <dcterms:created xsi:type="dcterms:W3CDTF">2015-08-27T08:52:20Z</dcterms:created>
  <dcterms:modified xsi:type="dcterms:W3CDTF">2018-08-06T03:19:37Z</dcterms:modified>
</cp:coreProperties>
</file>