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4"/>
  </p:notesMasterIdLst>
  <p:sldIdLst>
    <p:sldId id="307" r:id="rId3"/>
    <p:sldId id="308" r:id="rId4"/>
    <p:sldId id="332" r:id="rId5"/>
    <p:sldId id="258" r:id="rId6"/>
    <p:sldId id="275" r:id="rId7"/>
    <p:sldId id="306" r:id="rId8"/>
    <p:sldId id="328" r:id="rId9"/>
    <p:sldId id="330" r:id="rId10"/>
    <p:sldId id="333" r:id="rId11"/>
    <p:sldId id="321" r:id="rId12"/>
    <p:sldId id="301" r:id="rId13"/>
    <p:sldId id="327" r:id="rId14"/>
    <p:sldId id="309" r:id="rId15"/>
    <p:sldId id="267" r:id="rId16"/>
    <p:sldId id="336" r:id="rId17"/>
    <p:sldId id="335" r:id="rId18"/>
    <p:sldId id="322" r:id="rId19"/>
    <p:sldId id="323" r:id="rId20"/>
    <p:sldId id="329" r:id="rId21"/>
    <p:sldId id="325" r:id="rId22"/>
    <p:sldId id="31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472"/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Admin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 custT="1"/>
      <dgm:spPr/>
      <dgm:t>
        <a:bodyPr/>
        <a:lstStyle/>
        <a:p>
          <a:r>
            <a:rPr lang="en-US" sz="1400" dirty="0" smtClean="0"/>
            <a:t>Perform Room Management</a:t>
          </a:r>
          <a:endParaRPr lang="en-IN" sz="1400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 custT="1"/>
      <dgm:spPr/>
      <dgm:t>
        <a:bodyPr/>
        <a:lstStyle/>
        <a:p>
          <a:r>
            <a:rPr lang="en-US" sz="1400" dirty="0" smtClean="0"/>
            <a:t>Perform Hotel Management</a:t>
          </a:r>
          <a:endParaRPr lang="en-IN" sz="1400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 custT="1"/>
      <dgm:spPr/>
      <dgm:t>
        <a:bodyPr/>
        <a:lstStyle/>
        <a:p>
          <a:r>
            <a:rPr lang="en-US" sz="1400" dirty="0" smtClean="0"/>
            <a:t>View Bookings of specific hotel</a:t>
          </a:r>
          <a:endParaRPr lang="en-IN" sz="1400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 custT="1"/>
      <dgm:spPr/>
      <dgm:t>
        <a:bodyPr/>
        <a:lstStyle/>
        <a:p>
          <a:r>
            <a:rPr lang="en-US" sz="1400" dirty="0" smtClean="0"/>
            <a:t>View bookings for specified date</a:t>
          </a:r>
          <a:endParaRPr lang="en-IN" sz="1400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 custT="1"/>
      <dgm:spPr/>
      <dgm:t>
        <a:bodyPr/>
        <a:lstStyle/>
        <a:p>
          <a:r>
            <a:rPr lang="en-US" sz="1400" dirty="0" smtClean="0"/>
            <a:t>View guest list of specific hotel</a:t>
          </a:r>
          <a:endParaRPr lang="en-IN" sz="1400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5" custScaleX="133865" custScaleY="126996" custRadScaleRad="89300" custRadScaleInc="65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5" custScaleX="122225" custScaleY="112961" custRadScaleRad="149554" custRadScaleInc="207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5" custScaleY="121168" custRadScaleRad="21214" custRadScaleInc="25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A354-717E-4289-9885-C2E2F256F905}" type="pres">
      <dgm:prSet presAssocID="{D363C5A8-91EB-4D75-8DC9-29E46A5D4A7F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306ED78B-8318-45B9-BA8A-B7670E799923}" type="pres">
      <dgm:prSet presAssocID="{5EE888C5-C142-4F81-927B-B90721C1F3E4}" presName="node" presStyleLbl="node1" presStyleIdx="3" presStyleCnt="5" custScaleY="152916" custRadScaleRad="141940" custRadScaleInc="-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4" presStyleCnt="5" custScaleY="126997" custRadScaleRad="85221" custRadScaleInc="-51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A70C9-E938-482F-9FD4-AB714F773723}" srcId="{5A7729A2-75B9-4FBC-8844-90F76B1D8C7E}" destId="{374760DF-DB23-4CA2-8759-86847150A20D}" srcOrd="4" destOrd="0" parTransId="{82F82485-D9D4-4AC9-A44B-051857860A87}" sibTransId="{B3AB6E22-FF71-41B9-8C91-C9A7C776B80E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2BE7AA80-146F-428B-A055-15AEF94311AE}" type="presOf" srcId="{D363C5A8-91EB-4D75-8DC9-29E46A5D4A7F}" destId="{4F41A354-717E-4289-9885-C2E2F256F905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AA674CAA-4A77-4B0A-89CC-62F4264C0214}" type="presOf" srcId="{5EE888C5-C142-4F81-927B-B90721C1F3E4}" destId="{306ED78B-8318-45B9-BA8A-B7670E799923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E03982C5-3BDB-497A-BCA3-2DC08723031D}" srcId="{5A7729A2-75B9-4FBC-8844-90F76B1D8C7E}" destId="{5EE888C5-C142-4F81-927B-B90721C1F3E4}" srcOrd="3" destOrd="0" parTransId="{D363C5A8-91EB-4D75-8DC9-29E46A5D4A7F}" sibTransId="{0DA8AB2B-BB27-4A16-BCAC-A04684A9C39F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7F61768B-294E-41AA-98C2-C1B4D5228731}" type="presParOf" srcId="{F529A9FE-3A30-478D-8FB5-0EE20CF3B2CD}" destId="{4F41A354-717E-4289-9885-C2E2F256F905}" srcOrd="7" destOrd="0" presId="urn:microsoft.com/office/officeart/2005/8/layout/radial4"/>
    <dgm:cxn modelId="{824F50B3-39CB-4250-AF74-CAE22F0AC409}" type="presParOf" srcId="{F529A9FE-3A30-478D-8FB5-0EE20CF3B2CD}" destId="{306ED78B-8318-45B9-BA8A-B7670E799923}" srcOrd="8" destOrd="0" presId="urn:microsoft.com/office/officeart/2005/8/layout/radial4"/>
    <dgm:cxn modelId="{5A542D42-2172-4052-A4F1-4D23130D9D37}" type="presParOf" srcId="{F529A9FE-3A30-478D-8FB5-0EE20CF3B2CD}" destId="{C2828057-5F65-4707-A76C-46A6588FAB93}" srcOrd="9" destOrd="0" presId="urn:microsoft.com/office/officeart/2005/8/layout/radial4"/>
    <dgm:cxn modelId="{CF8B61D2-9FE0-40E2-8EB0-4DF83CAE5FC6}" type="presParOf" srcId="{F529A9FE-3A30-478D-8FB5-0EE20CF3B2CD}" destId="{36349CBE-CB7C-48FD-83C3-D60F2DB8658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 custT="1"/>
      <dgm:spPr/>
      <dgm:t>
        <a:bodyPr/>
        <a:lstStyle/>
        <a:p>
          <a:r>
            <a:rPr lang="en-IN" sz="1900" dirty="0" smtClean="0"/>
            <a:t>User</a:t>
          </a:r>
          <a:endParaRPr lang="en-IN" sz="1900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 custT="1"/>
      <dgm:spPr/>
      <dgm:t>
        <a:bodyPr/>
        <a:lstStyle/>
        <a:p>
          <a:r>
            <a:rPr lang="en-US" sz="1400" dirty="0" smtClean="0"/>
            <a:t>Search for hotel rooms</a:t>
          </a:r>
          <a:endParaRPr lang="en-IN" sz="1400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 custT="1"/>
      <dgm:spPr/>
      <dgm:t>
        <a:bodyPr/>
        <a:lstStyle/>
        <a:p>
          <a:r>
            <a:rPr lang="en-US" sz="1400" dirty="0" smtClean="0"/>
            <a:t>Book hotel rooms</a:t>
          </a:r>
          <a:endParaRPr lang="en-IN" sz="1400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75917" custRadScaleInc="459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517041" y="47231"/>
          <a:ext cx="947388" cy="9473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Admin</a:t>
          </a:r>
          <a:endParaRPr lang="en-IN" sz="1900" kern="1200" dirty="0"/>
        </a:p>
      </dsp:txBody>
      <dsp:txXfrm>
        <a:off x="1655783" y="185973"/>
        <a:ext cx="669904" cy="669904"/>
      </dsp:txXfrm>
    </dsp:sp>
    <dsp:sp modelId="{6C299B1E-FF91-4041-B597-AC7D7E336DDB}">
      <dsp:nvSpPr>
        <dsp:cNvPr id="0" name=""/>
        <dsp:cNvSpPr/>
      </dsp:nvSpPr>
      <dsp:spPr>
        <a:xfrm rot="7744383">
          <a:off x="525449" y="1347211"/>
          <a:ext cx="1369636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176214" y="1556673"/>
          <a:ext cx="1204810" cy="9143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Perform Room Management</a:t>
          </a:r>
          <a:endParaRPr lang="en-IN" sz="1400" kern="1200" dirty="0"/>
        </a:p>
      </dsp:txBody>
      <dsp:txXfrm>
        <a:off x="202996" y="1583455"/>
        <a:ext cx="1151246" cy="860826"/>
      </dsp:txXfrm>
    </dsp:sp>
    <dsp:sp modelId="{BC821710-D8D6-44B3-AE70-1FB80AE0FF86}">
      <dsp:nvSpPr>
        <dsp:cNvPr id="0" name=""/>
        <dsp:cNvSpPr/>
      </dsp:nvSpPr>
      <dsp:spPr>
        <a:xfrm rot="9946298">
          <a:off x="636852" y="620262"/>
          <a:ext cx="859416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100010" y="454213"/>
          <a:ext cx="1100048" cy="8133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Perform Hotel Management</a:t>
          </a:r>
          <a:endParaRPr lang="en-IN" sz="1400" kern="1200" dirty="0"/>
        </a:p>
      </dsp:txBody>
      <dsp:txXfrm>
        <a:off x="123832" y="478035"/>
        <a:ext cx="1052404" cy="765692"/>
      </dsp:txXfrm>
    </dsp:sp>
    <dsp:sp modelId="{8351C695-285C-48C7-B152-A664EB02542B}">
      <dsp:nvSpPr>
        <dsp:cNvPr id="0" name=""/>
        <dsp:cNvSpPr/>
      </dsp:nvSpPr>
      <dsp:spPr>
        <a:xfrm rot="5540175">
          <a:off x="1367904" y="1503132"/>
          <a:ext cx="1154502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0E8865-E939-402B-ACC1-7E492C9F957C}">
      <dsp:nvSpPr>
        <dsp:cNvPr id="0" name=""/>
        <dsp:cNvSpPr/>
      </dsp:nvSpPr>
      <dsp:spPr>
        <a:xfrm>
          <a:off x="1471614" y="1778692"/>
          <a:ext cx="900019" cy="872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View Bookings of specific hotel</a:t>
          </a:r>
          <a:endParaRPr lang="en-IN" sz="1400" kern="1200" dirty="0"/>
        </a:p>
      </dsp:txBody>
      <dsp:txXfrm>
        <a:off x="1497167" y="1804245"/>
        <a:ext cx="848913" cy="821322"/>
      </dsp:txXfrm>
    </dsp:sp>
    <dsp:sp modelId="{4F41A354-717E-4289-9885-C2E2F256F905}">
      <dsp:nvSpPr>
        <dsp:cNvPr id="0" name=""/>
        <dsp:cNvSpPr/>
      </dsp:nvSpPr>
      <dsp:spPr>
        <a:xfrm rot="1330352">
          <a:off x="2442839" y="731985"/>
          <a:ext cx="794120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6ED78B-8318-45B9-BA8A-B7670E799923}">
      <dsp:nvSpPr>
        <dsp:cNvPr id="0" name=""/>
        <dsp:cNvSpPr/>
      </dsp:nvSpPr>
      <dsp:spPr>
        <a:xfrm>
          <a:off x="2757588" y="466328"/>
          <a:ext cx="900019" cy="11010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View bookings for specified date</a:t>
          </a:r>
          <a:endParaRPr lang="en-IN" sz="1400" kern="1200" dirty="0"/>
        </a:p>
      </dsp:txBody>
      <dsp:txXfrm>
        <a:off x="2783949" y="492689"/>
        <a:ext cx="847297" cy="1048296"/>
      </dsp:txXfrm>
    </dsp:sp>
    <dsp:sp modelId="{C2828057-5F65-4707-A76C-46A6588FAB93}">
      <dsp:nvSpPr>
        <dsp:cNvPr id="0" name=""/>
        <dsp:cNvSpPr/>
      </dsp:nvSpPr>
      <dsp:spPr>
        <a:xfrm rot="3414577">
          <a:off x="1982390" y="1422245"/>
          <a:ext cx="1367332" cy="27000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349CBE-CB7C-48FD-83C3-D60F2DB8658D}">
      <dsp:nvSpPr>
        <dsp:cNvPr id="0" name=""/>
        <dsp:cNvSpPr/>
      </dsp:nvSpPr>
      <dsp:spPr>
        <a:xfrm>
          <a:off x="2589302" y="1672831"/>
          <a:ext cx="900019" cy="9143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View guest list of specific hotel</a:t>
          </a:r>
          <a:endParaRPr lang="en-IN" sz="1400" kern="1200" dirty="0"/>
        </a:p>
      </dsp:txBody>
      <dsp:txXfrm>
        <a:off x="2615663" y="1699192"/>
        <a:ext cx="847297" cy="8616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062937" y="0"/>
          <a:ext cx="977283" cy="977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User</a:t>
          </a:r>
          <a:endParaRPr lang="en-IN" sz="1900" kern="1200" dirty="0"/>
        </a:p>
      </dsp:txBody>
      <dsp:txXfrm>
        <a:off x="1206057" y="143120"/>
        <a:ext cx="691043" cy="691043"/>
      </dsp:txXfrm>
    </dsp:sp>
    <dsp:sp modelId="{6C299B1E-FF91-4041-B597-AC7D7E336DDB}">
      <dsp:nvSpPr>
        <dsp:cNvPr id="0" name=""/>
        <dsp:cNvSpPr/>
      </dsp:nvSpPr>
      <dsp:spPr>
        <a:xfrm rot="8476842">
          <a:off x="396510" y="943835"/>
          <a:ext cx="827157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23196" y="970426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Search for hotel rooms</a:t>
          </a:r>
          <a:endParaRPr lang="en-IN" sz="1400" kern="1200" dirty="0"/>
        </a:p>
      </dsp:txBody>
      <dsp:txXfrm>
        <a:off x="44950" y="992180"/>
        <a:ext cx="884911" cy="699227"/>
      </dsp:txXfrm>
    </dsp:sp>
    <dsp:sp modelId="{BC821710-D8D6-44B3-AE70-1FB80AE0FF86}">
      <dsp:nvSpPr>
        <dsp:cNvPr id="0" name=""/>
        <dsp:cNvSpPr/>
      </dsp:nvSpPr>
      <dsp:spPr>
        <a:xfrm rot="2439696">
          <a:off x="1862869" y="949854"/>
          <a:ext cx="775550" cy="2785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080589" y="970420"/>
          <a:ext cx="928419" cy="7427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Book hotel rooms</a:t>
          </a:r>
          <a:endParaRPr lang="en-IN" sz="1400" kern="1200" dirty="0"/>
        </a:p>
      </dsp:txBody>
      <dsp:txXfrm>
        <a:off x="2102343" y="992174"/>
        <a:ext cx="884911" cy="699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21,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microsoft.com/office/2007/relationships/diagramDrawing" Target="../diagrams/drawing11.xml"/><Relationship Id="rId3" Type="http://schemas.openxmlformats.org/officeDocument/2006/relationships/hyperlink" Target="file:///C:\Users\nkiran\Desktop\Project-Bots%20with%20Dots\Test%20Cases.xlsx" TargetMode="External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0.xml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nkiran\Desktop\Project-Bots%20with%20Dots\DFDR.xlsx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nkiran\Desktop\Project-Bots%20with%20Dots\RVFD.xl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Use%20Cases.docx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nkiran\Desktop\Search%20hotel.html" TargetMode="External"/><Relationship Id="rId2" Type="http://schemas.openxmlformats.org/officeDocument/2006/relationships/hyperlink" Target="file:///C:\Users\nkiran\Desktop\Login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file:///C:\Users\nkiran\Desktop\Add%20new%20hotel.html" TargetMode="External"/><Relationship Id="rId4" Type="http://schemas.openxmlformats.org/officeDocument/2006/relationships/hyperlink" Target="file:///C:\Users\nkiran\Desktop\hotels%20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Hotel Bookings Management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tx1"/>
                </a:solidFill>
                <a:latin typeface="+mn-lt"/>
              </a:rPr>
              <a:t>Customer/Hotel Employee</a:t>
            </a:r>
          </a:p>
          <a:p>
            <a:r>
              <a:rPr lang="en-US" sz="3200" b="0" dirty="0" smtClean="0">
                <a:solidFill>
                  <a:schemeClr val="tx1"/>
                </a:solidFill>
                <a:latin typeface="+mn-lt"/>
              </a:rPr>
              <a:t>Hotel Admin</a:t>
            </a:r>
            <a:endParaRPr lang="en-US" sz="3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Link : </a:t>
            </a:r>
            <a:r>
              <a:rPr lang="en-US" sz="2800" dirty="0" smtClean="0">
                <a:hlinkClick r:id="rId3" action="ppaction://hlinkfile"/>
              </a:rPr>
              <a:t>C:\Users\nkiran\Desktop\Project-Bots with Dots\Test Cases.xlsx</a:t>
            </a:r>
            <a:endParaRPr lang="en-US" sz="2800" b="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701538389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21170124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09028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http://ndafile:8081/Spring_Hotel/login.html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799"/>
            <a:ext cx="8915400" cy="425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C:\Users\nkiran\Desktop\Project-Bots with Dots\DFDR.xlsx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web application fails to respond on entering valid username and  password by user.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user did not select the city from the drop down list, but on clicking search button it goes to the next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The user did not select the arrival date from the drop down list, but on clicking search button it goes to the next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No error message is generated even if the user </a:t>
            </a:r>
            <a:r>
              <a:rPr lang="en-US" b="0" dirty="0" smtClean="0">
                <a:solidFill>
                  <a:schemeClr val="tx1"/>
                </a:solidFill>
              </a:rPr>
              <a:t>enters </a:t>
            </a:r>
            <a:r>
              <a:rPr lang="en-US" b="0" dirty="0">
                <a:solidFill>
                  <a:schemeClr val="tx1"/>
                </a:solidFill>
              </a:rPr>
              <a:t>the departure date which is before the arrival date.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No error message is generated even if the user enters invalid number of rooms.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No error message is generated even if the user enters invalid number of adults.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No error message is generated even if the user enters invalid number of children.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User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mobile number field  in the Add new hotel page is found to accept numbers more than 10 numbers.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mail id should be in the correct email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average fare per night field in the Add new hotel page is found to accept negative fare.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fax no. should be in the correct format.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=(55*100)/65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=84.61%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=(11*100)/12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</a:t>
            </a:r>
            <a:r>
              <a:rPr lang="en-US" sz="1800" dirty="0" smtClean="0">
                <a:solidFill>
                  <a:schemeClr val="tx1"/>
                </a:solidFill>
              </a:rPr>
              <a:t>91.66%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55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08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47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11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01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0" dirty="0">
                <a:solidFill>
                  <a:schemeClr val="tx1"/>
                </a:solidFill>
              </a:rPr>
              <a:t>N. </a:t>
            </a:r>
            <a:r>
              <a:rPr lang="en-IN" sz="3200" b="0" dirty="0" err="1">
                <a:solidFill>
                  <a:schemeClr val="tx1"/>
                </a:solidFill>
              </a:rPr>
              <a:t>Saikiran</a:t>
            </a:r>
            <a:r>
              <a:rPr lang="en-IN" sz="3200" b="0" dirty="0">
                <a:solidFill>
                  <a:schemeClr val="tx1"/>
                </a:solidFill>
              </a:rPr>
              <a:t>		-</a:t>
            </a:r>
            <a:r>
              <a:rPr lang="en-IN" sz="3200" b="0" dirty="0" smtClean="0">
                <a:solidFill>
                  <a:schemeClr val="tx1"/>
                </a:solidFill>
              </a:rPr>
              <a:t>150815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tx1"/>
                </a:solidFill>
              </a:rPr>
              <a:t>E. Sai </a:t>
            </a:r>
            <a:r>
              <a:rPr lang="en-IN" sz="3200" b="0" dirty="0" err="1">
                <a:solidFill>
                  <a:schemeClr val="tx1"/>
                </a:solidFill>
              </a:rPr>
              <a:t>Preetha</a:t>
            </a:r>
            <a:r>
              <a:rPr lang="en-IN" sz="3200" b="0" dirty="0">
                <a:solidFill>
                  <a:schemeClr val="tx1"/>
                </a:solidFill>
              </a:rPr>
              <a:t>	-150742</a:t>
            </a:r>
          </a:p>
          <a:p>
            <a:pPr marL="0" indent="0">
              <a:buNone/>
            </a:pPr>
            <a:r>
              <a:rPr lang="en-IN" sz="3200" b="0" dirty="0" smtClean="0">
                <a:solidFill>
                  <a:schemeClr val="tx1"/>
                </a:solidFill>
              </a:rPr>
              <a:t>A. </a:t>
            </a:r>
            <a:r>
              <a:rPr lang="en-IN" sz="3200" b="0" dirty="0" err="1" smtClean="0">
                <a:solidFill>
                  <a:schemeClr val="tx1"/>
                </a:solidFill>
              </a:rPr>
              <a:t>Ishwarya</a:t>
            </a:r>
            <a:r>
              <a:rPr lang="en-IN" sz="3200" b="0" dirty="0">
                <a:solidFill>
                  <a:schemeClr val="tx1"/>
                </a:solidFill>
              </a:rPr>
              <a:t>	</a:t>
            </a:r>
            <a:r>
              <a:rPr lang="en-IN" sz="3200" b="0" dirty="0" smtClean="0">
                <a:solidFill>
                  <a:schemeClr val="tx1"/>
                </a:solidFill>
              </a:rPr>
              <a:t>-150643</a:t>
            </a:r>
            <a:endParaRPr lang="en-IN" sz="32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3200" b="0" dirty="0">
                <a:solidFill>
                  <a:schemeClr val="tx1"/>
                </a:solidFill>
              </a:rPr>
              <a:t>B. </a:t>
            </a:r>
            <a:r>
              <a:rPr lang="en-IN" sz="3200" b="0" dirty="0" err="1">
                <a:solidFill>
                  <a:schemeClr val="tx1"/>
                </a:solidFill>
              </a:rPr>
              <a:t>Indhu</a:t>
            </a:r>
            <a:r>
              <a:rPr lang="en-IN" sz="3200" b="0" dirty="0">
                <a:solidFill>
                  <a:schemeClr val="tx1"/>
                </a:solidFill>
              </a:rPr>
              <a:t>		-150646</a:t>
            </a:r>
          </a:p>
          <a:p>
            <a:pPr marL="0" indent="0">
              <a:buNone/>
            </a:pPr>
            <a:endParaRPr lang="en-IN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4953000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Project Overview: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To provide a website that can allow a user to search and book available hotel rooms over the internet at any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Users can reserve up to </a:t>
            </a:r>
            <a:r>
              <a:rPr lang="en-US" sz="2000" b="0" dirty="0" smtClean="0">
                <a:solidFill>
                  <a:schemeClr val="tx1"/>
                </a:solidFill>
              </a:rPr>
              <a:t>any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</a:rPr>
              <a:t>rooms with their own preferences at a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Real time information of availability of hotel rooms.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C:\Users\nkiran\Desktop\Project-Bots with Dots\RVFD.xls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</a:t>
            </a:r>
            <a:r>
              <a:rPr lang="en-US" sz="2400" b="0" dirty="0" smtClean="0">
                <a:solidFill>
                  <a:schemeClr val="tx1"/>
                </a:solidFill>
              </a:rPr>
              <a:t>goal </a:t>
            </a:r>
            <a:r>
              <a:rPr lang="en-US" sz="2400" b="0" dirty="0">
                <a:solidFill>
                  <a:schemeClr val="tx1"/>
                </a:solidFill>
              </a:rPr>
              <a:t>are sometimes considered to be synonymous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 </a:t>
            </a:r>
            <a:r>
              <a:rPr lang="en-US" sz="2400" dirty="0" smtClean="0">
                <a:solidFill>
                  <a:schemeClr val="tx1"/>
                </a:solidFill>
                <a:hlinkClick r:id="rId2" action="ppaction://hlinkfile"/>
              </a:rPr>
              <a:t>Use Cases.docx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772399" cy="5059363"/>
          </a:xfrm>
        </p:spPr>
      </p:pic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u="sng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  <a:hlinkClick r:id="rId2" action="ppaction://hlinkfile"/>
              </a:rPr>
              <a:t>C</a:t>
            </a:r>
            <a:r>
              <a:rPr lang="en-US" dirty="0" smtClean="0">
                <a:solidFill>
                  <a:schemeClr val="accent5"/>
                </a:solidFill>
                <a:hlinkClick r:id="rId2" action="ppaction://hlinkfile"/>
              </a:rPr>
              <a:t>:\Users\nkiran\Desktop\Login.html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r>
              <a:rPr lang="en-US" dirty="0" smtClean="0">
                <a:solidFill>
                  <a:schemeClr val="tx1"/>
                </a:solidFill>
                <a:hlinkClick r:id="rId3" action="ppaction://hlinkfile"/>
              </a:rPr>
              <a:t>C:\Users\nkiran\Desktop\Search hotel.html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hlinkClick r:id="rId4" action="ppaction://hlinkfile"/>
              </a:rPr>
              <a:t>C:\Users\nkiran\Desktop\hotels list.html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hlinkClick r:id="rId5" action="ppaction://hlinkfile"/>
              </a:rPr>
              <a:t>C:\Users\nkiran\Desktop\Add new hotel.html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</TotalTime>
  <Words>778</Words>
  <Application>Microsoft Office PowerPoint</Application>
  <PresentationFormat>On-screen Show (4:3)</PresentationFormat>
  <Paragraphs>134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REQUIREMENT  ITEMIZATION</vt:lpstr>
      <vt:lpstr>PowerPoint Presentation</vt:lpstr>
      <vt:lpstr>USE CASES</vt:lpstr>
      <vt:lpstr>USE CASE DIAGRAM</vt:lpstr>
      <vt:lpstr>USE CASE HYPERLINKS</vt:lpstr>
      <vt:lpstr>ACTORS</vt:lpstr>
      <vt:lpstr>PowerPoint Presentation</vt:lpstr>
      <vt:lpstr>Link : C:\Users\nkiran\Desktop\Project-Bots with Dots\Test Cases.xlsx</vt:lpstr>
      <vt:lpstr>PowerPoint Presentation</vt:lpstr>
      <vt:lpstr>DFDR</vt:lpstr>
      <vt:lpstr>DEFECTS FOUND</vt:lpstr>
      <vt:lpstr>DEFECTS FOUND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Kiran, Naragani</cp:lastModifiedBy>
  <cp:revision>202</cp:revision>
  <dcterms:created xsi:type="dcterms:W3CDTF">2015-08-27T08:52:20Z</dcterms:created>
  <dcterms:modified xsi:type="dcterms:W3CDTF">2018-07-21T12:01:40Z</dcterms:modified>
</cp:coreProperties>
</file>