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embeddedFontLst>
    <p:embeddedFont>
      <p:font typeface="Arial Rounded MT Bold" pitchFamily="34" charset="0"/>
      <p:regular r:id="rId11"/>
    </p:embeddedFon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Arial Unicode MS" pitchFamily="34" charset="-128"/>
      <p:regular r:id="rId16"/>
    </p:embeddedFont>
    <p:embeddedFont>
      <p:font typeface="Libre Baskerville" charset="0"/>
      <p:regular r:id="rId17"/>
      <p:bold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216" y="-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48AC-1C28-40B0-BE4C-EC0444F1FAAB}" type="datetimeFigureOut">
              <a:rPr lang="en-IN" smtClean="0"/>
              <a:pPr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C7F1-C196-4623-B982-41C8D5BC39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0242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5" y="0"/>
            <a:ext cx="1219081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9220200" y="5638800"/>
            <a:ext cx="193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Cherukupalli</a:t>
            </a:r>
            <a:r>
              <a:rPr lang="en-US" dirty="0" smtClean="0"/>
              <a:t> </a:t>
            </a:r>
            <a:r>
              <a:rPr lang="en-US" dirty="0" err="1" smtClean="0"/>
              <a:t>Indhu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3962400"/>
            <a:ext cx="513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Code Refactoring And Bug Fixing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2136618" cy="334978"/>
          </a:xfrm>
        </p:spPr>
        <p:txBody>
          <a:bodyPr>
            <a:normAutofit fontScale="90000"/>
          </a:bodyPr>
          <a:lstStyle/>
          <a:p>
            <a:r>
              <a:rPr lang="en-IN" sz="2400" dirty="0" smtClean="0">
                <a:solidFill>
                  <a:srgbClr val="C00000"/>
                </a:solidFill>
                <a:latin typeface="Arial Rounded MT Bold" pitchFamily="34" charset="0"/>
              </a:rPr>
              <a:t>About me:</a:t>
            </a:r>
            <a:endParaRPr lang="en-IN" sz="24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169" y="1086416"/>
            <a:ext cx="9696259" cy="5060887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 hold both a Bachelor of Science  and a Master of Science degree.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To improve further  in Statistics and to apply the methods of </a:t>
            </a:r>
            <a:r>
              <a:rPr lang="en-IN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Statisti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My academic journey has equipped me with a robust foundation in quantitative analysis, problem-solving, and critical thinking skills.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Throughout my studies, I specialized in Statistics , gaining expertise in Decision - Making.</a:t>
            </a:r>
            <a:endParaRPr lang="en-IN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 Interested in Analysis field.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Has of know I did not have any experience.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My career aspiration is to become a Data Scientist.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 aim to leverage my academic background and technical skills to extract actionable insights from complex datasets.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As a data scientist, I am eager to tackle real-world challenges, develop innovative solutions, and contribute to data-driven decision-making processes.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 am excited about the opportunity to apply advanced analytical techniques and machine learning algorithms to solve diverse problems and drive business value.</a:t>
            </a:r>
            <a:b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98732" y="5957181"/>
            <a:ext cx="2777591" cy="5017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2962" y="1222218"/>
            <a:ext cx="3938258" cy="5042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457200"/>
            <a:ext cx="11430000" cy="6096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25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066800"/>
            <a:ext cx="10820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A team of enthusiastic data scientists embarked on a mission to develop a Note Taking</a:t>
            </a:r>
          </a:p>
          <a:p>
            <a:r>
              <a:rPr lang="en-US" sz="1600" dirty="0" smtClean="0">
                <a:latin typeface="+mn-lt"/>
              </a:rPr>
              <a:t> application using Python, Flask, and HTML</a:t>
            </a:r>
            <a:r>
              <a:rPr lang="en-US" sz="1600" dirty="0" smtClean="0">
                <a:latin typeface="+mn-lt"/>
              </a:rPr>
              <a:t>.</a:t>
            </a:r>
          </a:p>
          <a:p>
            <a:r>
              <a:rPr lang="en-US" sz="1600" dirty="0" smtClean="0">
                <a:latin typeface="+mn-lt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However</a:t>
            </a:r>
            <a:r>
              <a:rPr lang="en-US" sz="1600" dirty="0" smtClean="0">
                <a:latin typeface="+mn-lt"/>
              </a:rPr>
              <a:t>, their lack of experience in backend </a:t>
            </a:r>
            <a:r>
              <a:rPr lang="en-US" sz="1600" dirty="0" smtClean="0">
                <a:latin typeface="+mn-lt"/>
              </a:rPr>
              <a:t>development </a:t>
            </a:r>
            <a:r>
              <a:rPr lang="en-US" sz="1600" dirty="0" smtClean="0">
                <a:latin typeface="+mn-lt"/>
              </a:rPr>
              <a:t>has led to challenges in making the application fully functional. </a:t>
            </a:r>
            <a:endParaRPr lang="en-US" sz="1600" dirty="0" smtClean="0">
              <a:latin typeface="+mn-lt"/>
            </a:endParaRPr>
          </a:p>
          <a:p>
            <a:pPr>
              <a:buFont typeface="Wingdings" pitchFamily="2" charset="2"/>
              <a:buChar char="Ø"/>
            </a:pPr>
            <a:endParaRPr lang="en-US" sz="1600" dirty="0" smtClean="0">
              <a:latin typeface="+mn-lt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+mn-lt"/>
              </a:rPr>
              <a:t>Recognizing your proficiency </a:t>
            </a:r>
            <a:r>
              <a:rPr lang="en-US" sz="1600" dirty="0" smtClean="0">
                <a:latin typeface="+mn-lt"/>
              </a:rPr>
              <a:t>in backend development, you have been tasked with fixing the broken </a:t>
            </a:r>
            <a:r>
              <a:rPr lang="en-US" sz="1600" dirty="0" smtClean="0">
                <a:latin typeface="+mn-lt"/>
              </a:rPr>
              <a:t>code and </a:t>
            </a:r>
            <a:r>
              <a:rPr lang="en-US" sz="1600" dirty="0" smtClean="0">
                <a:latin typeface="+mn-lt"/>
              </a:rPr>
              <a:t>ensuring the application works seamlessly</a:t>
            </a:r>
            <a:r>
              <a:rPr lang="en-US" sz="1800" dirty="0" smtClean="0">
                <a:latin typeface="+mn-lt"/>
              </a:rPr>
              <a:t>.</a:t>
            </a:r>
            <a:endParaRPr lang="en-US" sz="1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3733800"/>
            <a:ext cx="88178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1600" dirty="0" err="1" smtClean="0">
                <a:latin typeface="+mn-lt"/>
                <a:ea typeface="Arial Unicode MS" pitchFamily="34" charset="-128"/>
                <a:cs typeface="Arial Unicode MS" pitchFamily="34" charset="-128"/>
              </a:rPr>
              <a:t>Refactor</a:t>
            </a:r>
            <a:r>
              <a:rPr lang="en-US" sz="1600" dirty="0" smtClean="0">
                <a:latin typeface="+mn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600" dirty="0" smtClean="0">
                <a:latin typeface="+mn-lt"/>
                <a:ea typeface="Arial Unicode MS" pitchFamily="34" charset="-128"/>
                <a:cs typeface="Arial Unicode MS" pitchFamily="34" charset="-128"/>
              </a:rPr>
              <a:t>the existing codebase and ensure the proper functioning of the </a:t>
            </a:r>
            <a:r>
              <a:rPr lang="en-US" sz="1600" dirty="0" smtClean="0">
                <a:latin typeface="+mn-lt"/>
                <a:ea typeface="Arial Unicode MS" pitchFamily="34" charset="-128"/>
                <a:cs typeface="Arial Unicode MS" pitchFamily="34" charset="-128"/>
              </a:rPr>
              <a:t>Note </a:t>
            </a:r>
            <a:r>
              <a:rPr lang="en-US" sz="1600" dirty="0" smtClean="0">
                <a:latin typeface="+mn-lt"/>
                <a:ea typeface="Arial Unicode MS" pitchFamily="34" charset="-128"/>
                <a:cs typeface="Arial Unicode MS" pitchFamily="34" charset="-128"/>
              </a:rPr>
              <a:t>Taking Application. </a:t>
            </a:r>
            <a:endParaRPr lang="en-US" sz="1600" dirty="0" smtClean="0">
              <a:latin typeface="+mn-lt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US" sz="1600" dirty="0" smtClean="0">
              <a:latin typeface="+mn-lt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+mn-lt"/>
                <a:ea typeface="Arial Unicode MS" pitchFamily="34" charset="-128"/>
                <a:cs typeface="Arial Unicode MS" pitchFamily="34" charset="-128"/>
              </a:rPr>
              <a:t>Document </a:t>
            </a:r>
            <a:r>
              <a:rPr lang="en-US" sz="1600" dirty="0" smtClean="0">
                <a:latin typeface="+mn-lt"/>
                <a:ea typeface="Arial Unicode MS" pitchFamily="34" charset="-128"/>
                <a:cs typeface="Arial Unicode MS" pitchFamily="34" charset="-128"/>
              </a:rPr>
              <a:t>all identified bugs during the debugging process</a:t>
            </a:r>
            <a:r>
              <a:rPr lang="en-US" sz="1600" dirty="0" smtClean="0">
                <a:latin typeface="+mn-lt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endParaRPr lang="en-US" sz="1600" dirty="0" smtClean="0">
              <a:latin typeface="+mn-lt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+mn-lt"/>
                <a:ea typeface="Arial Unicode MS" pitchFamily="34" charset="-128"/>
                <a:cs typeface="Arial Unicode MS" pitchFamily="34" charset="-128"/>
              </a:rPr>
              <a:t>Remember</a:t>
            </a:r>
            <a:r>
              <a:rPr lang="en-US" sz="1600" dirty="0" smtClean="0">
                <a:latin typeface="+mn-lt"/>
                <a:ea typeface="Arial Unicode MS" pitchFamily="34" charset="-128"/>
                <a:cs typeface="Arial Unicode MS" pitchFamily="34" charset="-128"/>
              </a:rPr>
              <a:t>, the task is not about recreating the app from scratch</a:t>
            </a:r>
            <a:r>
              <a:rPr lang="en-US" sz="1600" dirty="0" smtClean="0">
                <a:latin typeface="+mn-lt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endParaRPr lang="en-US" sz="1600" dirty="0" smtClean="0">
              <a:latin typeface="+mn-lt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+mn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600" dirty="0" smtClean="0">
                <a:latin typeface="+mn-lt"/>
                <a:ea typeface="Arial Unicode MS" pitchFamily="34" charset="-128"/>
                <a:cs typeface="Arial Unicode MS" pitchFamily="34" charset="-128"/>
              </a:rPr>
              <a:t>Your goal is to fix the already existing codebase and make the application work as intended.</a:t>
            </a:r>
            <a:endParaRPr lang="en-US" sz="1600" dirty="0"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685800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Arial Rounded MT Bold" pitchFamily="34" charset="0"/>
              </a:rPr>
              <a:t>Scenario:</a:t>
            </a:r>
            <a:endParaRPr lang="en-US" sz="20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335280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Arial Rounded MT Bold" pitchFamily="34" charset="0"/>
              </a:rPr>
              <a:t>Task:</a:t>
            </a:r>
            <a:endParaRPr lang="en-US" sz="20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381000"/>
            <a:ext cx="11506200" cy="63246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6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71600"/>
            <a:ext cx="5486400" cy="2667000"/>
          </a:xfrm>
          <a:prstGeom prst="rect">
            <a:avLst/>
          </a:prstGeom>
        </p:spPr>
      </p:pic>
      <p:pic>
        <p:nvPicPr>
          <p:cNvPr id="4" name="Picture 3" descr="Screenshot (6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71600"/>
            <a:ext cx="4807542" cy="266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4572000"/>
            <a:ext cx="8007382" cy="11695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following code snippets represents the initial state of </a:t>
            </a:r>
            <a:r>
              <a:rPr lang="en-US" dirty="0" smtClean="0"/>
              <a:t>Flask </a:t>
            </a:r>
            <a:r>
              <a:rPr lang="en-US" dirty="0" smtClean="0"/>
              <a:t>Application.</a:t>
            </a:r>
          </a:p>
          <a:p>
            <a:endParaRPr lang="en-US" dirty="0" smtClean="0"/>
          </a:p>
          <a:p>
            <a:r>
              <a:rPr lang="en-US" dirty="0" smtClean="0"/>
              <a:t>The figure 1 and 2 contains identifiable Bugs , which is </a:t>
            </a:r>
            <a:r>
              <a:rPr lang="en-US" dirty="0" smtClean="0"/>
              <a:t>Impacting </a:t>
            </a:r>
            <a:r>
              <a:rPr lang="en-US" dirty="0" smtClean="0"/>
              <a:t>the functionality.</a:t>
            </a:r>
          </a:p>
          <a:p>
            <a:endParaRPr lang="en-US" dirty="0" smtClean="0"/>
          </a:p>
          <a:p>
            <a:r>
              <a:rPr lang="en-US" dirty="0" smtClean="0"/>
              <a:t>Therefore we need to make the necessary changes to execute </a:t>
            </a:r>
            <a:r>
              <a:rPr lang="en-US" dirty="0" smtClean="0"/>
              <a:t>It</a:t>
            </a:r>
            <a:r>
              <a:rPr lang="en-US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609600"/>
            <a:ext cx="6752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Arial Rounded MT Bold" pitchFamily="34" charset="0"/>
              </a:rPr>
              <a:t>Identifying and Resolving the Bugs in the initial Code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1000" y="457200"/>
            <a:ext cx="11582400" cy="63246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6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71600"/>
            <a:ext cx="10347582" cy="45684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533400"/>
            <a:ext cx="5030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Arial Rounded MT Bold" pitchFamily="34" charset="0"/>
              </a:rPr>
              <a:t>Steps for Code Refactoring and Bug Fixing</a:t>
            </a:r>
            <a:r>
              <a:rPr lang="en-US" sz="2000" dirty="0" smtClean="0">
                <a:solidFill>
                  <a:srgbClr val="C00000"/>
                </a:solidFill>
                <a:latin typeface="Arial Rounded MT Bold" pitchFamily="34" charset="0"/>
              </a:rPr>
              <a:t>:</a:t>
            </a:r>
            <a:endParaRPr lang="en-US" sz="20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914400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Creating a Virtual Environment</a:t>
            </a:r>
            <a:r>
              <a:rPr lang="en-US" sz="1800" dirty="0" smtClean="0">
                <a:latin typeface="Arial Rounded MT Bold" pitchFamily="34" charset="0"/>
              </a:rPr>
              <a:t>:</a:t>
            </a:r>
            <a:endParaRPr lang="en-US" sz="1800" dirty="0"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81000"/>
            <a:ext cx="11582400" cy="63246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6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19200"/>
            <a:ext cx="93726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6800" y="54864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Arial Rounded MT Bold" pitchFamily="34" charset="0"/>
              </a:rPr>
              <a:t>Note:  </a:t>
            </a:r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This </a:t>
            </a:r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is just a sample code , </a:t>
            </a:r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You </a:t>
            </a:r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can find  full python </a:t>
            </a:r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Code </a:t>
            </a:r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In my GitHub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85800"/>
            <a:ext cx="4960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Arial Rounded MT Bold" pitchFamily="34" charset="0"/>
              </a:rPr>
              <a:t>Identifying and Correcting Bugs in Python Code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81000" y="457200"/>
            <a:ext cx="11582400" cy="62484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6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19200"/>
            <a:ext cx="9542847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685800"/>
            <a:ext cx="5593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Arial Rounded MT Bold" pitchFamily="34" charset="0"/>
              </a:rPr>
              <a:t>Identifying and Correcting the Bugs in the HTML Code:</a:t>
            </a:r>
            <a:endParaRPr lang="en-US" sz="1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381000"/>
            <a:ext cx="11430000" cy="63246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11430000" cy="64008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409</Words>
  <Application>Microsoft Office PowerPoint</Application>
  <PresentationFormat>Custom</PresentationFormat>
  <Paragraphs>40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Calibri</vt:lpstr>
      <vt:lpstr>Wingdings</vt:lpstr>
      <vt:lpstr>Arial Unicode MS</vt:lpstr>
      <vt:lpstr>Libre Baskerville</vt:lpstr>
      <vt:lpstr>Office Theme</vt:lpstr>
      <vt:lpstr>Slide 1</vt:lpstr>
      <vt:lpstr>About me: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Raghu Ram Aduri</dc:creator>
  <cp:lastModifiedBy>Windows User</cp:lastModifiedBy>
  <cp:revision>84</cp:revision>
  <dcterms:created xsi:type="dcterms:W3CDTF">2021-02-16T05:19:01Z</dcterms:created>
  <dcterms:modified xsi:type="dcterms:W3CDTF">2024-03-06T08:44:34Z</dcterms:modified>
</cp:coreProperties>
</file>