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9" r:id="rId11"/>
  </p:sldIdLst>
  <p:sldSz cx="12192000" cy="6858000"/>
  <p:notesSz cx="6858000" cy="9144000"/>
  <p:embeddedFontLst>
    <p:embeddedFont>
      <p:font typeface="Segoe UI Semibold" pitchFamily="34" charset="0"/>
      <p:bold r:id="rId13"/>
      <p:boldItalic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Lato Black" charset="0"/>
      <p:bold r:id="rId19"/>
      <p:boldItalic r:id="rId20"/>
    </p:embeddedFont>
    <p:embeddedFont>
      <p:font typeface="Mongolian Baiti" pitchFamily="66" charset="0"/>
      <p:regular r:id="rId21"/>
    </p:embeddedFont>
    <p:embeddedFont>
      <p:font typeface="Cambria" pitchFamily="18" charset="0"/>
      <p:regular r:id="rId22"/>
      <p:bold r:id="rId23"/>
      <p:italic r:id="rId24"/>
      <p:boldItalic r:id="rId25"/>
    </p:embeddedFont>
    <p:embeddedFont>
      <p:font typeface="Libre Baskerville" charset="0"/>
      <p:regular r:id="rId26"/>
      <p:bold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216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3:54:17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04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505F95-3734-D5DA-9F29-788B492CF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505" y="3177733"/>
            <a:ext cx="7242676" cy="304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CAD9CC-EADC-606B-1FBB-4FBA7D2C735A}"/>
              </a:ext>
            </a:extLst>
          </p:cNvPr>
          <p:cNvSpPr txBox="1"/>
          <p:nvPr/>
        </p:nvSpPr>
        <p:spPr>
          <a:xfrm>
            <a:off x="3205316" y="367086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Cascade Classifier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450" y="5532279"/>
            <a:ext cx="2226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600" i="1" dirty="0" err="1" smtClean="0">
                <a:latin typeface="Segoe UI Semibold" pitchFamily="34" charset="0"/>
                <a:cs typeface="Segoe UI Semibold" pitchFamily="34" charset="0"/>
              </a:rPr>
              <a:t>Cherukupalli</a:t>
            </a:r>
            <a:r>
              <a:rPr lang="en-US" sz="1600" i="1" dirty="0" smtClean="0"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1600" i="1" dirty="0" err="1" smtClean="0">
                <a:latin typeface="Segoe UI Semibold" pitchFamily="34" charset="0"/>
                <a:cs typeface="Segoe UI Semibold" pitchFamily="34" charset="0"/>
              </a:rPr>
              <a:t>Indhu</a:t>
            </a:r>
            <a:endParaRPr lang="en-US" sz="1600" i="1" dirty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82438" y="840259"/>
            <a:ext cx="11355335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hold both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Bachelor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Science  and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Master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Science degree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To 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improve further  in Statistics and to apply the methods of </a:t>
            </a:r>
            <a:r>
              <a:rPr lang="en-IN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Statisti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cs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My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academic journey has equipped me with a robust foundation in quantitative analysis, problem-solving, and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critical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thinking skills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Throughout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my studies, I specialized in Statistics , gaining expertise in Decision - Making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Interested in Analysis field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IN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Has 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know I did not have any experience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IN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My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aspiration is to become a Data Scientist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I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aim to leverage my academic background and technical skills to extract actionable insights from complex datasets. 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As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 data scientist, I am eager to tackle real-world challenges, develop innovative solutions, and contribute to data-driven decision-making processes. </a:t>
            </a:r>
            <a:b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11182" y="433030"/>
            <a:ext cx="2084883" cy="38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2400" b="1" i="0" u="none" strike="noStrike" cap="none" dirty="0">
                <a:solidFill>
                  <a:srgbClr val="C00000"/>
                </a:solidFill>
                <a:latin typeface="Times New Roman" pitchFamily="18" charset="0"/>
                <a:ea typeface="Lato Black"/>
                <a:cs typeface="Times New Roman" pitchFamily="18" charset="0"/>
                <a:sym typeface="Lato Black"/>
              </a:rPr>
              <a:t>About </a:t>
            </a:r>
            <a:r>
              <a:rPr lang="en-IN" sz="2400" b="1" i="0" u="none" strike="noStrike" cap="none" dirty="0" smtClean="0">
                <a:solidFill>
                  <a:srgbClr val="C00000"/>
                </a:solidFill>
                <a:latin typeface="Times New Roman" pitchFamily="18" charset="0"/>
                <a:ea typeface="Lato Black"/>
                <a:cs typeface="Times New Roman" pitchFamily="18" charset="0"/>
                <a:sym typeface="Lato Black"/>
              </a:rPr>
              <a:t>me:</a:t>
            </a:r>
            <a:endParaRPr sz="2400" b="1" i="0" u="none" strike="noStrike" cap="none" dirty="0">
              <a:solidFill>
                <a:srgbClr val="C00000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889912F-AC74-1BBC-CECE-AED8AEE918BD}"/>
                  </a:ext>
                </a:extLst>
              </p14:cNvPr>
              <p14:cNvContentPartPr/>
              <p14:nvPr/>
            </p14:nvContentPartPr>
            <p14:xfrm>
              <a:off x="1189730" y="1494701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889912F-AC74-1BBC-CECE-AED8AEE918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3610" y="148858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BA395-66A8-B796-CF91-18CB2FD8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0085"/>
            <a:ext cx="2201562" cy="922639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8F9553-D21C-333D-2F2A-004C248B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07" y="955588"/>
            <a:ext cx="11121080" cy="491799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 a real-time face recognition-based attendance system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Cascade Classifier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: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Arial" pitchFamily="34" charset="0"/>
              <a:buChar char="•"/>
            </a:pPr>
            <a:r>
              <a:rPr lang="en-US" sz="2400" dirty="0" smtClean="0"/>
              <a:t>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project aims to develop a real-time face recognition-based attendance system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Cascade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Classifier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>
              <a:buFont typeface="Arial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114300" indent="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Automating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attendance logging with high accuracy and efficiency.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Font typeface="Arial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114300" indent="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provides a user-friendly interface for seamless integration into educational and workplace environments, ensuring precise and convenient attendance management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796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DBC469-BFBD-CAB4-C1BE-9B265CAB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7" y="719353"/>
            <a:ext cx="10515600" cy="69755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Libraries Used</a:t>
            </a:r>
            <a:b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20EE93B-CEFE-CEC8-BBB3-9413FC48F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6692" y="1437811"/>
            <a:ext cx="898037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face detection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numerical operations and arrays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-learn: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machine learning models and label encoding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regarding </a:t>
            </a:r>
            <a:r>
              <a:rPr lang="en-US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DateTimes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960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8A8E4-19BA-DDF9-9DB4-543A59F2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92" y="604023"/>
            <a:ext cx="10515600" cy="755221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</a:t>
            </a:r>
            <a:r>
              <a:rPr lang="en-US" sz="3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E66E854-5D0B-08E0-812E-F886677AF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3697" y="1697095"/>
            <a:ext cx="1112108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Method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of collecting face data using webcam or images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Storage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of collected face data in 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Mongolian Baiti" pitchFamily="66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Face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Detection: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Use </a:t>
            </a:r>
            <a:r>
              <a:rPr lang="en-US" sz="2000" dirty="0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a tool to find where faces are in pictures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Resize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 all face pictures the same size so the computer can understand them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Normalize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Change the numbers in the pictures to make them easier for the computer to learn from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Label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 each face picture a name or number so the computer knows who each face belongs 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502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A22394-4F0D-9E6D-A726-C9AC1F9A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36" y="543697"/>
            <a:ext cx="3206578" cy="543698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7AECE68-0BF3-B8A6-852C-117227705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15504"/>
            <a:ext cx="875808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 and Validating Data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Loading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data from the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Ensuring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is not empty and validating its shape.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Flattening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data to create a suitable input for the neural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Encoding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labels for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Splitting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into training and testing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Using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MLP Classifier from scikit-learn for training a neural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Parameters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model training, such as hidden layer sizes, max iterations, solver, learning rate,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753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54382-E76E-474F-F8A7-60F5B75C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1" y="628735"/>
            <a:ext cx="5898293" cy="450421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Face </a:t>
            </a:r>
            <a:r>
              <a:rPr lang="en-I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Recognition: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705719A-D01E-DA08-6F5A-E78FFEB29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827" y="1323960"/>
            <a:ext cx="968231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Webcam Initialization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Setting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 the webcam for real-time face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Handling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errors if the webcam is not accessible.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and Recognition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Capturing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frames from the webcam.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Converting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frames to grayscale and detecting faces.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Extracting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resizing detected faces.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Flattening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reshaping faces for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Predicting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identities using the trained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Drawing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rectangles around detected faces and displaying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128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9C752-31DF-7536-17FE-3E0DE7A0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</a:t>
            </a:r>
            <a:r>
              <a:rPr lang="en-I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Logging: </a:t>
            </a:r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05C1A3E-4E9A-EF6B-5019-A78F4ED54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24398" y="1251803"/>
            <a:ext cx="9041093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Attendance File Handling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 attendance file (Face.csv) if it doesn't exist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Writing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attendance records with timestamps.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Recording Attendance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Ensuring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each person's attendance is recorded only once per session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Writing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names and timestamps to the attendance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738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00C6D-2246-95B9-D087-56B6668F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53432" cy="98588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Frontend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PC\Pictures\Screenshots\Screenshot (5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723" y="1441622"/>
            <a:ext cx="4456541" cy="4151870"/>
          </a:xfrm>
          <a:prstGeom prst="rect">
            <a:avLst/>
          </a:prstGeom>
          <a:noFill/>
        </p:spPr>
      </p:pic>
      <p:pic>
        <p:nvPicPr>
          <p:cNvPr id="1027" name="Picture 3" descr="C:\Users\PC\Pictures\Screenshots\Screenshot (5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7257" y="1186249"/>
            <a:ext cx="5880100" cy="50250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143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618</Words>
  <Application>Microsoft Office PowerPoint</Application>
  <PresentationFormat>Custom</PresentationFormat>
  <Paragraphs>97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Times New Roman</vt:lpstr>
      <vt:lpstr>Segoe UI Semibold</vt:lpstr>
      <vt:lpstr>Calibri</vt:lpstr>
      <vt:lpstr>Wingdings</vt:lpstr>
      <vt:lpstr>Lato Black</vt:lpstr>
      <vt:lpstr>Mongolian Baiti</vt:lpstr>
      <vt:lpstr>Cambria</vt:lpstr>
      <vt:lpstr>Libre Baskerville</vt:lpstr>
      <vt:lpstr>Office Theme</vt:lpstr>
      <vt:lpstr>Slide 1</vt:lpstr>
      <vt:lpstr>Slide 2</vt:lpstr>
      <vt:lpstr>Objective :</vt:lpstr>
      <vt:lpstr>Technologies and Libraries Used </vt:lpstr>
      <vt:lpstr>Data Collection and Preprocessing:  </vt:lpstr>
      <vt:lpstr>Model Training:</vt:lpstr>
      <vt:lpstr>Real-Time Face Recognition:</vt:lpstr>
      <vt:lpstr>Attendance Logging:  </vt:lpstr>
      <vt:lpstr>Final Frontend Performance: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Windows User</cp:lastModifiedBy>
  <cp:revision>13</cp:revision>
  <dcterms:created xsi:type="dcterms:W3CDTF">2021-02-16T05:19:01Z</dcterms:created>
  <dcterms:modified xsi:type="dcterms:W3CDTF">2024-06-27T14:31:45Z</dcterms:modified>
</cp:coreProperties>
</file>