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1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9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5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5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8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65C21-7227-472B-868F-26E9308E2052}" type="datetimeFigureOut">
              <a:rPr lang="en-US" smtClean="0"/>
              <a:t>4/4/2016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8EC4-30C4-4FB5-8074-9076593E9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47" y="828669"/>
            <a:ext cx="10663640" cy="60293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5323" y="283335"/>
            <a:ext cx="511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Before Applying RDFS++ Reasoner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23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7" y="754957"/>
            <a:ext cx="10658124" cy="60064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5323" y="283335"/>
            <a:ext cx="5112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After Applying RDFS++ Reasoner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683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Suryanarayanan, Indhumadhi</dc:creator>
  <cp:lastModifiedBy>Suryanarayanan, Indhumadhi</cp:lastModifiedBy>
  <cp:revision>2</cp:revision>
  <dcterms:created xsi:type="dcterms:W3CDTF">2016-04-04T21:35:46Z</dcterms:created>
  <dcterms:modified xsi:type="dcterms:W3CDTF">2016-04-04T22:06:30Z</dcterms:modified>
</cp:coreProperties>
</file>