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ini\Desktop\EMPLOYEE%20DATA%20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/>
        <c:gapWidth val="219"/>
        <c:overlap val="-27"/>
        <c:axId val="97922048"/>
        <c:axId val="97944320"/>
      </c:barChart>
      <c:catAx>
        <c:axId val="979220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44320"/>
        <c:crosses val="autoZero"/>
        <c:auto val="1"/>
        <c:lblAlgn val="ctr"/>
        <c:lblOffset val="100"/>
      </c:catAx>
      <c:valAx>
        <c:axId val="979443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Indhuja</a:t>
            </a:r>
            <a:r>
              <a:rPr lang="en-US" sz="2400" dirty="0" smtClean="0"/>
              <a:t> 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</a:t>
            </a:r>
            <a:r>
              <a:rPr lang="en-US" sz="2400" dirty="0" smtClean="0"/>
              <a:t>312209834/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			2CF0C59C78205ED8B614D5DBFB0D38BC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(ACOUNTING &amp;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VALLIAMMAL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239"/>
            <a:ext cx="8596668" cy="3643339"/>
          </a:xfrm>
        </p:spPr>
        <p:txBody>
          <a:bodyPr>
            <a:noAutofit/>
          </a:bodyPr>
          <a:lstStyle/>
          <a:p>
            <a:r>
              <a:rPr lang="en-US" sz="3200" dirty="0"/>
              <a:t>DATA COLLECTION _ downloaded from Kaggle.com.</a:t>
            </a:r>
          </a:p>
          <a:p>
            <a:r>
              <a:rPr lang="en-US" sz="3200" dirty="0"/>
              <a:t>FEATURE SELECTION _ Identified each and every feature related to employee data set in Excel.</a:t>
            </a:r>
          </a:p>
          <a:p>
            <a:r>
              <a:rPr lang="en-US" sz="3200" dirty="0"/>
              <a:t>DATA CLEANING _ Identified the missing values and filtered out the same</a:t>
            </a:r>
            <a:r>
              <a:rPr lang="en-US" sz="3200" dirty="0" smtClean="0"/>
              <a:t>..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8670"/>
            <a:ext cx="8596668" cy="1001730"/>
          </a:xfrm>
        </p:spPr>
        <p:txBody>
          <a:bodyPr/>
          <a:lstStyle/>
          <a:p>
            <a:pPr algn="ctr"/>
            <a:r>
              <a:rPr lang="en-US" dirty="0" smtClean="0"/>
              <a:t>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PERFORMANCE LEVEL _ Calculated the performance level of employees by considering the Current Employee Rating column in the given Excel.</a:t>
            </a:r>
          </a:p>
          <a:p>
            <a:r>
              <a:rPr lang="en-US" sz="2800" dirty="0" smtClean="0"/>
              <a:t>PIVOT TABLE _ To summarize the employee performance analysis.</a:t>
            </a:r>
          </a:p>
          <a:p>
            <a:r>
              <a:rPr lang="en-US" sz="2800" dirty="0" smtClean="0"/>
              <a:t>GRAPH _ To visualize the data through graphical representation</a:t>
            </a:r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489"/>
            <a:ext cx="8596668" cy="43268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employee performance analysis reveals varying levels of performance among Full-time, Part-time and Temporary employees, ranging from very high to low &amp; below average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051"/>
            <a:ext cx="8596668" cy="4398312"/>
          </a:xfrm>
        </p:spPr>
        <p:txBody>
          <a:bodyPr/>
          <a:lstStyle/>
          <a:p>
            <a:r>
              <a:rPr lang="en-US" sz="3600" dirty="0" smtClean="0"/>
              <a:t>This insights will enable targeted interventions to improve productivity, address underperformance, and optimize workforce planning across different employee categories.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0"/>
            <a:ext cx="85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Will make them to work more in a more effective manner.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474</Words>
  <Application>Microsoft Office PowerPoint</Application>
  <PresentationFormat>Custom</PresentationFormat>
  <Paragraphs>94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UDR-STUDENT</cp:lastModifiedBy>
  <cp:revision>25</cp:revision>
  <dcterms:created xsi:type="dcterms:W3CDTF">2024-03-29T15:07:22Z</dcterms:created>
  <dcterms:modified xsi:type="dcterms:W3CDTF">2024-08-27T12:27:14Z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