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INDHUJA.K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122201460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(COPORATE.SECRETARYSHIP)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ST.ANNE’S ARTS AND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701</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Times New Roman</vt:lpstr>
      <vt:lpstr>Calibri</vt:lpstr>
      <vt:lpstr>Arial</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Rajarajeswari K</cp:lastModifiedBy>
  <cp:revision>2</cp:revision>
  <dcterms:created xsi:type="dcterms:W3CDTF">2024-09-01T02:42:38Z</dcterms:created>
  <dcterms:modified xsi:type="dcterms:W3CDTF">2024-09-05T12:09:37Z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