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90CCA6E-0BAD-497A-90F3-1042579284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Superstore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FCAAEFF-E95C-42B6-A4A8-B48398B380E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10-09-2025 22:18:52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view" id="2" name="slide2">
            <a:extLst>
              <a:ext uri="{FF2B5EF4-FFF2-40B4-BE49-F238E27FC236}">
                <a16:creationId xmlns:a16="http://schemas.microsoft.com/office/drawing/2014/main" id="{BD29A4C6-F01C-4F2C-851B-05FAF35CFB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5" y="0"/>
            <a:ext cx="10631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" id="3" name="slide3">
            <a:extLst>
              <a:ext uri="{FF2B5EF4-FFF2-40B4-BE49-F238E27FC236}">
                <a16:creationId xmlns:a16="http://schemas.microsoft.com/office/drawing/2014/main" id="{E5E78CB6-007C-4FFE-84C1-46CBDA9C8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5" y="0"/>
            <a:ext cx="10631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2025-09-10T16:48:53Z</dcterms:created>
  <dcterms:modified xsi:type="dcterms:W3CDTF">2025-09-10T16:48:53Z</dcterms:modified>
</cp:coreProperties>
</file>