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1"/>
  </p:normalViewPr>
  <p:slideViewPr>
    <p:cSldViewPr snapToGrid="0">
      <p:cViewPr varScale="1">
        <p:scale>
          <a:sx n="91" d="100"/>
          <a:sy n="91" d="100"/>
        </p:scale>
        <p:origin x="137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9A80D3-2272-ED0F-EBF4-34428557569F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F71E75-F7A2-7C1F-EF86-C5186E904883}"/>
              </a:ext>
            </a:extLst>
          </p:cNvPr>
          <p:cNvSpPr/>
          <p:nvPr/>
        </p:nvSpPr>
        <p:spPr>
          <a:xfrm>
            <a:off x="-4262" y="0"/>
            <a:ext cx="7547339" cy="6858002"/>
          </a:xfrm>
          <a:prstGeom prst="rect">
            <a:avLst/>
          </a:prstGeom>
          <a:gradFill>
            <a:gsLst>
              <a:gs pos="6000">
                <a:schemeClr val="accent5"/>
              </a:gs>
              <a:gs pos="100000">
                <a:schemeClr val="accent2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B4E0A7-C9D3-8408-2EE0-E46AF38E815F}"/>
              </a:ext>
            </a:extLst>
          </p:cNvPr>
          <p:cNvSpPr/>
          <p:nvPr/>
        </p:nvSpPr>
        <p:spPr>
          <a:xfrm rot="10800000">
            <a:off x="-4285" y="-3"/>
            <a:ext cx="7547361" cy="6857999"/>
          </a:xfrm>
          <a:prstGeom prst="rect">
            <a:avLst/>
          </a:prstGeom>
          <a:gradFill>
            <a:gsLst>
              <a:gs pos="43000">
                <a:schemeClr val="accent2">
                  <a:alpha val="0"/>
                </a:schemeClr>
              </a:gs>
              <a:gs pos="100000">
                <a:schemeClr val="accent2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CB42-010B-9ABE-75EF-F502B4A9F42C}"/>
              </a:ext>
            </a:extLst>
          </p:cNvPr>
          <p:cNvSpPr/>
          <p:nvPr/>
        </p:nvSpPr>
        <p:spPr>
          <a:xfrm rot="16200000">
            <a:off x="1156173" y="-1160457"/>
            <a:ext cx="5226425" cy="7547338"/>
          </a:xfrm>
          <a:prstGeom prst="rect">
            <a:avLst/>
          </a:prstGeom>
          <a:gradFill>
            <a:gsLst>
              <a:gs pos="50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5852160" cy="29535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54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544568"/>
            <a:ext cx="4681728" cy="159105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98245A6-7E39-43E3-BB93-77F6227560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0431E1F-9861-6E9A-6FDA-9450A0A9109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617720" y="6318504"/>
            <a:ext cx="215341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9CF56E-D922-4450-9794-8B0E1451F6EB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3C4D8A9-0078-62DC-A293-9B6083ED64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88836" y="6318504"/>
            <a:ext cx="493776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34656" y="0"/>
            <a:ext cx="4654296" cy="68580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9564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F65FF0-EE88-E48A-1552-AF2B228EAD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D93006-CD9A-ACB8-4DFF-755585BD51C6}"/>
              </a:ext>
            </a:extLst>
          </p:cNvPr>
          <p:cNvSpPr/>
          <p:nvPr/>
        </p:nvSpPr>
        <p:spPr>
          <a:xfrm rot="5400000" flipH="1" flipV="1">
            <a:off x="2662822" y="-2671180"/>
            <a:ext cx="6866356" cy="12192001"/>
          </a:xfrm>
          <a:prstGeom prst="rect">
            <a:avLst/>
          </a:prstGeom>
          <a:gradFill>
            <a:gsLst>
              <a:gs pos="13000">
                <a:schemeClr val="accent2"/>
              </a:gs>
              <a:gs pos="100000">
                <a:schemeClr val="accent5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1B6E1-2B98-87C0-C97D-DC19E754324D}"/>
              </a:ext>
            </a:extLst>
          </p:cNvPr>
          <p:cNvSpPr/>
          <p:nvPr/>
        </p:nvSpPr>
        <p:spPr>
          <a:xfrm rot="16200000" flipH="1" flipV="1">
            <a:off x="2144989" y="-2153344"/>
            <a:ext cx="5473326" cy="976330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68000"/>
                </a:schemeClr>
              </a:gs>
              <a:gs pos="45000">
                <a:schemeClr val="accent5">
                  <a:lumMod val="60000"/>
                  <a:lumOff val="40000"/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5B8330-0A40-6340-3205-86A38459537F}"/>
              </a:ext>
            </a:extLst>
          </p:cNvPr>
          <p:cNvSpPr/>
          <p:nvPr/>
        </p:nvSpPr>
        <p:spPr>
          <a:xfrm flipV="1">
            <a:off x="1031672" y="2962966"/>
            <a:ext cx="11160328" cy="3895034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42000">
                <a:schemeClr val="accent5"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413373-13C5-71D9-C45A-699B0F451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 flipV="1">
            <a:off x="1233479" y="361145"/>
            <a:ext cx="5263375" cy="7730333"/>
          </a:xfrm>
          <a:prstGeom prst="rect">
            <a:avLst/>
          </a:prstGeom>
          <a:gradFill flip="none" rotWithShape="1">
            <a:gsLst>
              <a:gs pos="8000">
                <a:schemeClr val="accent2">
                  <a:lumMod val="75000"/>
                </a:schemeClr>
              </a:gs>
              <a:gs pos="50000">
                <a:schemeClr val="accent2">
                  <a:alpha val="0"/>
                </a:schemeClr>
              </a:gs>
            </a:gsLst>
            <a:lin ang="18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2EA34-13CC-54C1-DE3D-4F1D5D55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093976"/>
            <a:ext cx="6528816" cy="417880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6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3B3753E-6E60-F731-58BF-7C4D0497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8CEB89B-6066-557A-EBEC-18307AC2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5C1F80-0989-4135-BEC0-53996BCA1D73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2114D5C-BE8D-24C7-4A79-C0C28376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09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DF4C684-CDD4-5CA8-12DC-BB0C4BFE2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-4329"/>
            <a:ext cx="5056093" cy="6869586"/>
            <a:chOff x="5171844" y="-11586"/>
            <a:chExt cx="7020159" cy="68695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ECDBF0-A1F0-37B6-C87A-8687287F7950}"/>
                </a:ext>
              </a:extLst>
            </p:cNvPr>
            <p:cNvSpPr/>
            <p:nvPr/>
          </p:nvSpPr>
          <p:spPr>
            <a:xfrm>
              <a:off x="5171848" y="-11580"/>
              <a:ext cx="7020152" cy="686957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0F90E0-14F7-6838-2C0A-149459C1D143}"/>
                </a:ext>
              </a:extLst>
            </p:cNvPr>
            <p:cNvSpPr/>
            <p:nvPr/>
          </p:nvSpPr>
          <p:spPr>
            <a:xfrm rot="10800000">
              <a:off x="6351336" y="876304"/>
              <a:ext cx="5840664" cy="598169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78B55F-B3C4-0B70-7EAE-5FBFD3308543}"/>
                </a:ext>
              </a:extLst>
            </p:cNvPr>
            <p:cNvSpPr/>
            <p:nvPr/>
          </p:nvSpPr>
          <p:spPr>
            <a:xfrm>
              <a:off x="5171844" y="-11586"/>
              <a:ext cx="5171848" cy="6869586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alpha val="70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FBDE35-AEB9-6AFE-BC7A-79FEFBB51D0A}"/>
                </a:ext>
              </a:extLst>
            </p:cNvPr>
            <p:cNvSpPr/>
            <p:nvPr/>
          </p:nvSpPr>
          <p:spPr>
            <a:xfrm rot="16200000">
              <a:off x="6042356" y="708353"/>
              <a:ext cx="6869583" cy="5429710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2103120"/>
            <a:ext cx="3666744" cy="2624328"/>
          </a:xfrm>
          <a:noFill/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554EC-D104-642A-5E42-E4CFB24352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7702" y="877824"/>
            <a:ext cx="5509458" cy="5102352"/>
          </a:xfrm>
        </p:spPr>
        <p:txBody>
          <a:bodyPr vert="horz" lIns="91440" tIns="45720" rIns="91440" bIns="45720" rtlCol="0" anchor="ctr">
            <a:normAutofit/>
          </a:bodyPr>
          <a:lstStyle>
            <a:lvl1pPr marL="457200" indent="-457200">
              <a:buFont typeface="+mj-lt"/>
              <a:buAutoNum type="arabicPeriod"/>
              <a:defRPr lang="en-US" sz="2000" dirty="0"/>
            </a:lvl1pPr>
            <a:lvl2pPr marL="571500" indent="-342900">
              <a:buFont typeface="+mj-lt"/>
              <a:buAutoNum type="arabicPeriod"/>
              <a:defRPr lang="en-US" sz="1800" dirty="0"/>
            </a:lvl2pPr>
            <a:lvl3pPr marL="800100" indent="-342900">
              <a:buFont typeface="+mj-lt"/>
              <a:buAutoNum type="arabicPeriod"/>
              <a:defRPr lang="en-US" sz="1600" dirty="0"/>
            </a:lvl3pPr>
            <a:lvl4pPr>
              <a:buFont typeface="+mj-lt"/>
              <a:buAutoNum type="arabicPeriod"/>
              <a:defRPr lang="en-US" sz="1400" dirty="0"/>
            </a:lvl4pPr>
            <a:lvl5pPr>
              <a:buFont typeface="+mj-lt"/>
              <a:buAutoNum type="arabicPeriod"/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3B19A28-AC79-CF20-C703-D6B27C0169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B346B3B-D23C-46FC-82B4-EC936862EBB6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23A16-5291-F71A-D460-81EE611EA8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607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9BA5514-C4EC-5772-F451-90A91C38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95E155-D254-47EB-52CD-C66E0A29E9AB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47EE6D-F09F-E804-C40C-AB228BDE8E64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2783" y="722376"/>
            <a:ext cx="5138927" cy="1581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6000" dirty="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120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30EF3B0-9D02-EBD8-2D14-79BF34534AA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19307" y="0"/>
            <a:ext cx="5413248" cy="685800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2784" y="2834640"/>
            <a:ext cx="5138928" cy="2999232"/>
          </a:xfrm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 typeface="+mj-lt"/>
              <a:buAutoNum type="arabicPeriod"/>
              <a:defRPr lang="en-US" sz="2000" dirty="0"/>
            </a:lvl1pPr>
            <a:lvl2pPr marL="571500" indent="-342900">
              <a:buFont typeface="+mj-lt"/>
              <a:buAutoNum type="arabicPeriod"/>
              <a:defRPr lang="en-US" sz="1800" dirty="0"/>
            </a:lvl2pPr>
            <a:lvl3pPr marL="800100" indent="-342900">
              <a:buFont typeface="+mj-lt"/>
              <a:buAutoNum type="arabicPeriod"/>
              <a:defRPr lang="en-US" sz="1600" dirty="0"/>
            </a:lvl3pPr>
            <a:lvl4pPr>
              <a:buFont typeface="+mj-lt"/>
              <a:buAutoNum type="arabicPeriod"/>
              <a:defRPr lang="en-US" sz="1400" dirty="0"/>
            </a:lvl4pPr>
            <a:lvl5pPr>
              <a:buFont typeface="+mj-lt"/>
              <a:buAutoNum type="arabicPeriod"/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554EC-D104-642A-5E42-E4CFB24352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272784" y="6318504"/>
            <a:ext cx="3569956" cy="365760"/>
          </a:xfr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3B19A28-AC79-CF20-C703-D6B27C01698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075652" y="6318504"/>
            <a:ext cx="1491507" cy="365760"/>
          </a:xfrm>
        </p:spPr>
        <p:txBody>
          <a:bodyPr/>
          <a:lstStyle/>
          <a:p>
            <a:fld id="{11039C6F-01AE-405F-93D2-431591D79461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23A16-5291-F71A-D460-81EE611EA8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369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E855AC-5F95-123D-E0A1-CBD75D8FD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A6A854-7BA6-35FC-898F-37F3BC10E5DB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55EF75-521C-7F12-2397-68B6128751E8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496" y="2222436"/>
            <a:ext cx="4160520" cy="2825496"/>
          </a:xfrm>
        </p:spPr>
        <p:txBody>
          <a:bodyPr anchor="t">
            <a:normAutofit/>
          </a:bodyPr>
          <a:lstStyle>
            <a:lvl1pPr>
              <a:defRPr sz="40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37376" y="2222436"/>
            <a:ext cx="3959352" cy="26974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/>
            </a:lvl1pPr>
            <a:lvl2pPr marL="228600" indent="0">
              <a:buNone/>
              <a:defRPr lang="en-US" dirty="0"/>
            </a:lvl2pPr>
            <a:lvl3pPr marL="457200" indent="0">
              <a:buNone/>
              <a:defRPr lang="en-US" dirty="0"/>
            </a:lvl3pPr>
            <a:lvl4pPr marL="685800" indent="0">
              <a:buNone/>
              <a:defRPr lang="en-US" dirty="0"/>
            </a:lvl4pPr>
            <a:lvl5pPr marL="914400" indent="0">
              <a:buNone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09CF825-511F-35F8-E0EC-636033ED43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6A82C16-EB1A-4294-103B-715F071E5A3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E82713-2685-4CB9-BD26-DD329F3C67A6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27EA83B-52EA-A0B8-E2E8-C9D1FE273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21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74537F0-59D7-5CF5-65CE-33DFA62B3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EFD035-FCE9-275A-5EEF-94FC6583E39A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DFF3E46-4915-D511-DDA5-9451667C3C81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552" y="2048256"/>
            <a:ext cx="3813048" cy="3538728"/>
          </a:xfrm>
        </p:spPr>
        <p:txBody>
          <a:bodyPr anchor="t">
            <a:normAutofit/>
          </a:bodyPr>
          <a:lstStyle>
            <a:lvl1pPr>
              <a:defRPr sz="32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75960" y="2048256"/>
            <a:ext cx="5047488" cy="353872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CB2298-A12A-D380-ED4F-AD870434F2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F2EAD-3327-FA60-8B7F-6CBBD02C3F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57926B3-CA5D-44FB-BC2D-6B05FBB97B04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D4A7C-9E9E-96BC-68B8-3F92C9B3B4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86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0675FE4-1839-CB8F-7574-8FBCED970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309010-BB96-4CE9-3A39-43FA59198DD0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D5C3E8-4075-EEED-D3DC-B1B0DCD9F940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722376"/>
            <a:ext cx="7214616" cy="1280160"/>
          </a:xfrm>
        </p:spPr>
        <p:txBody>
          <a:bodyPr anchor="t">
            <a:normAutofit/>
          </a:bodyPr>
          <a:lstStyle>
            <a:lvl1pPr>
              <a:defRPr sz="40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22776" y="2240280"/>
            <a:ext cx="7349947" cy="372160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A089F15-F7A9-6130-79CF-D853C6B4B74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5C79459-C978-FF61-F7FC-DC5D1F17017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E009212-C305-41EC-8687-C39B36C09AF0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FFBCCE1-48C7-7734-891D-F4664CC97B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493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3A83600-30C4-2F21-93C5-D07537A39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1F9F49-F979-53D6-3ED8-352816078D4C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745F95-9BA3-B7A5-F004-E2BB1CFFE2F8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40080"/>
            <a:ext cx="4215384" cy="3136392"/>
          </a:xfrm>
        </p:spPr>
        <p:txBody>
          <a:bodyPr anchor="t">
            <a:normAutofit/>
          </a:bodyPr>
          <a:lstStyle>
            <a:lvl1pPr>
              <a:defRPr sz="32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68696" y="640080"/>
            <a:ext cx="5998464" cy="569671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8E192A-D6F1-1585-7133-0041C85402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02332-ECCE-37C9-0CA1-1743D107C8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CD886C8-FB0E-44DB-9413-26C9933623BA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7B541-595D-1700-6A76-9AF7590B18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89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604B371-347D-80EC-2C2C-C69CD2EF7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V="1">
            <a:off x="12068340" y="0"/>
            <a:ext cx="123362" cy="6858000"/>
            <a:chOff x="12068638" y="0"/>
            <a:chExt cx="123362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227FEA-4B4B-3484-7267-B7BD65A4E9BF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3530AA-F724-4235-0FDF-84595FCBFBC1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21792"/>
            <a:ext cx="10872216" cy="749808"/>
          </a:xfrm>
        </p:spPr>
        <p:txBody>
          <a:bodyPr anchor="ctr">
            <a:normAutofit/>
          </a:bodyPr>
          <a:lstStyle>
            <a:lvl1pPr>
              <a:defRPr sz="32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49424" y="1591056"/>
            <a:ext cx="7772400" cy="43891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8E192A-D6F1-1585-7133-0041C85402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02332-ECCE-37C9-0CA1-1743D107C8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78A6864-E7E2-494F-A90A-ECC53613C6EC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7B541-595D-1700-6A76-9AF7590B18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2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1155E4-5659-692F-6CDC-095E555AF698}"/>
              </a:ext>
            </a:extLst>
          </p:cNvPr>
          <p:cNvSpPr/>
          <p:nvPr/>
        </p:nvSpPr>
        <p:spPr>
          <a:xfrm rot="5400000" flipH="1">
            <a:off x="5175902" y="-5175894"/>
            <a:ext cx="1855397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90000">
                <a:schemeClr val="accent2"/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8AFD6F-0EAD-ADCF-CB9A-AB74C59048E1}"/>
              </a:ext>
            </a:extLst>
          </p:cNvPr>
          <p:cNvSpPr/>
          <p:nvPr/>
        </p:nvSpPr>
        <p:spPr>
          <a:xfrm rot="16200000">
            <a:off x="6635246" y="-3716556"/>
            <a:ext cx="1855397" cy="9288510"/>
          </a:xfrm>
          <a:prstGeom prst="rect">
            <a:avLst/>
          </a:prstGeom>
          <a:gradFill>
            <a:gsLst>
              <a:gs pos="45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10896"/>
            <a:ext cx="10872216" cy="1225296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49424" y="2313432"/>
            <a:ext cx="8732520" cy="389534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8E192A-D6F1-1585-7133-0041C85402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02332-ECCE-37C9-0CA1-1743D107C8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4ED686-7864-484B-8047-F06E855FD995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7B541-595D-1700-6A76-9AF7590B18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9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394E45B-1239-5927-7239-231AB33A2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82CCE1C-1D53-2F67-CA11-693E1CA40CC5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77A3C2-9949-B8A0-8486-8228C60D0C3F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40080"/>
            <a:ext cx="3493008" cy="362102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92040" y="640081"/>
            <a:ext cx="6675120" cy="55778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B715D2-E75C-A2E6-CE7A-70CE2EFA5E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4CAAF-9048-5116-D3C8-15E595C3BC2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B8F8C76-8E31-4D47-BC79-85F35E81929B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8E49B-DD4C-66AF-8D2C-52110DB227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2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EACE7F8-A7D9-2E2C-2B0B-0DB8D7168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768309-21D1-59BA-F479-9F846B9A0FB2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D94F90-5391-9976-036B-C34C2C30448C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57200"/>
            <a:ext cx="10954512" cy="795528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362455"/>
            <a:ext cx="10954512" cy="49560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DC843-90AD-36D3-6615-3505603F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C5F7B-97CA-C06C-A155-E4BC307D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C96F-46D7-47BB-8945-9667BCB4F5BB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24737-C1DF-CE60-245E-385E02AC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636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2293C7-9DD5-C84B-6A44-F0D117C4C94B}"/>
              </a:ext>
            </a:extLst>
          </p:cNvPr>
          <p:cNvSpPr/>
          <p:nvPr/>
        </p:nvSpPr>
        <p:spPr>
          <a:xfrm>
            <a:off x="3" y="-4323"/>
            <a:ext cx="4059076" cy="6869579"/>
          </a:xfrm>
          <a:prstGeom prst="rect">
            <a:avLst/>
          </a:prstGeom>
          <a:gradFill>
            <a:gsLst>
              <a:gs pos="7000">
                <a:schemeClr val="accent2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088F0D-A4DE-CAA0-43A6-84E52AD904F3}"/>
              </a:ext>
            </a:extLst>
          </p:cNvPr>
          <p:cNvSpPr/>
          <p:nvPr/>
        </p:nvSpPr>
        <p:spPr>
          <a:xfrm rot="10800000">
            <a:off x="-1" y="1061883"/>
            <a:ext cx="4059079" cy="580337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60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CD67E0-1350-1985-A4E1-5215AF902BF2}"/>
              </a:ext>
            </a:extLst>
          </p:cNvPr>
          <p:cNvSpPr/>
          <p:nvPr/>
        </p:nvSpPr>
        <p:spPr>
          <a:xfrm rot="16200000">
            <a:off x="-524095" y="1129367"/>
            <a:ext cx="5716870" cy="3449479"/>
          </a:xfrm>
          <a:prstGeom prst="rect">
            <a:avLst/>
          </a:prstGeom>
          <a:gradFill>
            <a:gsLst>
              <a:gs pos="0">
                <a:schemeClr val="accent5">
                  <a:alpha val="86000"/>
                </a:schemeClr>
              </a:gs>
              <a:gs pos="57000">
                <a:schemeClr val="accent2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40080"/>
            <a:ext cx="3081528" cy="401421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92040" y="640081"/>
            <a:ext cx="6675120" cy="55778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B6B8768-08ED-B8FE-AB87-3961B13E76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12648" y="6318504"/>
            <a:ext cx="3446431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790CD73-4635-8D46-A7E8-EDF5E35D34E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5640267-1344-46BE-B105-162E68855468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E7E57EE-CAE7-24C5-9F1D-159F32ADDD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85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272" y="502920"/>
            <a:ext cx="5961888" cy="1197864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5E9B8B-7499-A48C-F314-3620CFFB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9B506F-0FAC-8905-0F05-E889644A7B96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AC1EBA-955D-23C1-CCE1-CF2C6CBFD05B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96EE962-E57A-8EDB-7169-6EB04FA7539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866" y="0"/>
            <a:ext cx="4837176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05272" y="1801367"/>
            <a:ext cx="5961888" cy="4453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1225D-49EF-5752-ACF2-F43EB2B3633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605272" y="6318504"/>
            <a:ext cx="4096512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362DD-3333-1184-E97C-2FDF9D599F49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701784" y="6318504"/>
            <a:ext cx="1865376" cy="365760"/>
          </a:xfrm>
        </p:spPr>
        <p:txBody>
          <a:bodyPr/>
          <a:lstStyle/>
          <a:p>
            <a:fld id="{1C45E567-307A-4358-87B7-AFD16C4C07D5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1012C-B1FA-A889-A45D-1DA431A4144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203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6858000" cy="8412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1472184"/>
            <a:ext cx="6858000" cy="4782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B44AF-FB05-4BBA-5AC9-C89D1BB5BE6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2EABA-2011-B91D-C867-6B03C474330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4709160" y="6318504"/>
            <a:ext cx="2350008" cy="365760"/>
          </a:xfrm>
        </p:spPr>
        <p:txBody>
          <a:bodyPr/>
          <a:lstStyle/>
          <a:p>
            <a:fld id="{E016730A-3443-4D7F-BC47-3A3CDB3837FC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37E37F5-E579-D12C-536E-A9118707E1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6976872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9D3616B-B0C6-AB9E-48FA-05090671826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29142" y="0"/>
            <a:ext cx="3939493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BBFBAF-5922-A442-5D1A-BC28ADE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9DBF79C-336C-A5FC-F9A7-F678FEB5C351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B3E95C8-0894-01F3-97E4-60803AAA24AF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57487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516" y="502920"/>
            <a:ext cx="6858000" cy="8412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AF4E90B-EF6F-24B4-C4FE-7FBC72B7E9E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867" y="0"/>
            <a:ext cx="3968496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50B082-E806-677A-B150-164003C5B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BF228F-ECC6-8326-8C59-4539BE646E46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9E235C-963A-D79C-5145-5233B1FD5A89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06516" y="1472183"/>
            <a:ext cx="6858000" cy="4782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FDC5C-46E3-4585-C089-E091BE6E5D3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706516" y="6318504"/>
            <a:ext cx="4096512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1447D-8AA6-9863-0212-376200A916F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729070" y="6318504"/>
            <a:ext cx="2838090" cy="365760"/>
          </a:xfrm>
        </p:spPr>
        <p:txBody>
          <a:bodyPr/>
          <a:lstStyle/>
          <a:p>
            <a:fld id="{D9193AC5-F257-4C01-8A7B-A4CD87F22F04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395A93-90A0-8500-32A5-2011DF9658F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16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7AE7BB9-8F3B-888B-7C5F-C693E4B78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A2AA3A-CAA5-475A-C3CD-9ABFCE2B0092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3ED07E-CBE3-22B8-BCE0-4F98BB64C4C6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4573413" cy="8412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1472184"/>
            <a:ext cx="4573413" cy="4782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2B6E2F6-1C60-7678-922C-01C4DB211D7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12648" y="6318504"/>
            <a:ext cx="2743200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BA7FF-A77E-82D8-382F-C60F9EB7D403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3355847" y="6318504"/>
            <a:ext cx="1418733" cy="365760"/>
          </a:xfrm>
        </p:spPr>
        <p:txBody>
          <a:bodyPr/>
          <a:lstStyle/>
          <a:p>
            <a:fld id="{A64EBB10-E93E-4729-97C4-FAB8DF4548E2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77AED5A-2B3B-6F43-CA78-5BF85217FD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4692285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C59C038-AFE7-F1BB-D482-33E17089257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44556" y="0"/>
            <a:ext cx="6224082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33586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4389120" cy="144475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2084832"/>
            <a:ext cx="4389120" cy="41696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97486-A221-C6D1-050D-0B3DB326465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12648" y="6318504"/>
            <a:ext cx="2651760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7AE70-2FE3-1872-0811-BC089F61285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3264408" y="6318504"/>
            <a:ext cx="1325880" cy="365760"/>
          </a:xfrm>
        </p:spPr>
        <p:txBody>
          <a:bodyPr/>
          <a:lstStyle/>
          <a:p>
            <a:fld id="{7040DD2C-7FC6-41A9-87A2-29E4EDD4A815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EE6EB-FF56-B8A3-1408-5C43C49B25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4507992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E2866F3-0262-FC88-23E2-359D75EA8A7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660263" y="0"/>
            <a:ext cx="6408375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76C82F-0CA8-713E-E19A-65D51910A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3A0EB22-0640-E9D6-5C90-504668EDC47C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95F219-6751-8C9C-0F4E-1048F537CB61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84294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C494689-2DF4-F719-B5A3-0E33B5AB9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8C88C8-2ADC-03E1-DA79-C09C9FFCB400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EE9281E-3F01-B630-B5DF-17CEE295D67F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722376"/>
            <a:ext cx="3017520" cy="336499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5A6D87B-55DF-483B-0AF7-E6F2B6041C8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05656" y="722376"/>
            <a:ext cx="3417212" cy="544068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8356" y="722376"/>
            <a:ext cx="3566160" cy="544068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46F9121-A740-6137-350B-F287FC3F65E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DDF62D-265F-648C-DEAF-A6B63AFE9A8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8E3A8ED-7C53-48B7-8E07-F767A8357B67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B1E5F69-8168-1838-71D3-E395524793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276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DB5D765-4DB1-83CD-C254-A90B6611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9A84EF-6D24-A163-8B58-B5389FD4DDD7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9A50A9-013C-611D-B106-1ED459519F51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5592" y="502920"/>
            <a:ext cx="3401568" cy="144475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8A45037-DD9A-9287-B37A-49CD4CC3CAF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866" y="-1"/>
            <a:ext cx="7397496" cy="6857999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65592" y="2084832"/>
            <a:ext cx="3401568" cy="416966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F5CC625-CD4F-F9C5-5E5D-05B78AE7CEE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165592" y="6318504"/>
            <a:ext cx="2333520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2B38A-33A6-F8AC-C9B9-FA400D29071B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04406" y="6318504"/>
            <a:ext cx="1062754" cy="365760"/>
          </a:xfrm>
        </p:spPr>
        <p:txBody>
          <a:bodyPr/>
          <a:lstStyle/>
          <a:p>
            <a:fld id="{81AC3B39-0D1D-4C0E-BE8E-C570B18D6B3B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5B1B358-15B5-2BEF-0B1B-0BC9F05FFA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392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3401568" cy="144475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2084832"/>
            <a:ext cx="3401568" cy="416966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2648" y="6318504"/>
            <a:ext cx="1975502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8150" y="6318504"/>
            <a:ext cx="1014586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0780F3AB-C899-4854-A4A4-B2E20F203358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20440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5A6D87B-55DF-483B-0AF7-E6F2B6041C8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802819" y="0"/>
            <a:ext cx="7265819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FD1FA7-C4E8-DE5C-3B9D-DCD115B6C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133272-DC27-4D54-F532-D2039EAA5D95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9C8420D-B6AB-D6E7-38A4-FFF30B404590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27753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5592" y="1008126"/>
            <a:ext cx="3401567" cy="194767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93A3E8A-C3F5-3D0B-FDE4-68B52DFE719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866" y="0"/>
            <a:ext cx="7397496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02754B6-EAB4-945C-FC4E-F8F7D453B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99CF6F-40DA-4FCF-FBCF-9907CB96FB76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C8A1CA-3094-3344-5C05-30F5E18CD021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65592" y="3099816"/>
            <a:ext cx="3401567" cy="305409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C8E1E-13A9-668C-1F5C-BC271E6A05C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165592" y="6318504"/>
            <a:ext cx="2331720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E2343-B677-7565-070B-CEED0B0D5463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497312" y="6318504"/>
            <a:ext cx="1069847" cy="365760"/>
          </a:xfrm>
        </p:spPr>
        <p:txBody>
          <a:bodyPr/>
          <a:lstStyle/>
          <a:p>
            <a:fld id="{1095A040-388D-41D5-A09F-3EC1A1D097A8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BC881-6669-50F2-64F2-57BD81A93BC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7888" y="713232"/>
            <a:ext cx="3364992" cy="322783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dirty="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156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7888" y="5138927"/>
            <a:ext cx="3200400" cy="119786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000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548451" cy="685800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CBE317-7590-8646-B2DB-5BED6EE8A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4181134" y="3367319"/>
            <a:ext cx="6858000" cy="123363"/>
            <a:chOff x="-5025" y="6737718"/>
            <a:chExt cx="12207200" cy="1233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B255D3-4FB2-87A8-E502-9CDE10990A39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15F704-CD21-A249-03F6-4F036D21400B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0B7E9-D8D3-BC56-A758-6C86B58C0AC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8247888" y="6318504"/>
            <a:ext cx="2459736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FF974-138E-88CF-9001-1A07C67D1DF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707624" y="6318504"/>
            <a:ext cx="859536" cy="365760"/>
          </a:xfrm>
        </p:spPr>
        <p:txBody>
          <a:bodyPr/>
          <a:lstStyle/>
          <a:p>
            <a:fld id="{A6379DD5-AE65-4D02-9BCE-257CC17A63B7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A7CD4-7B92-1CD1-A9F0-94B053972CA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956312"/>
            <a:ext cx="3647839" cy="1420235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C17E7B2-E2F9-D41D-D140-E89E0C3F5B9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192000" cy="4591025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6CD91D-B3A8-3626-F189-B9F77A315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4591027"/>
            <a:ext cx="12198096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69147E-E51A-3B94-6CD8-EE629F879704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CD771F-7FFC-BCEC-B388-8883BD9CBC61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57800" y="4956312"/>
            <a:ext cx="6309360" cy="142023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400"/>
            </a:lvl3pPr>
            <a:lvl4pPr marL="685800" indent="0">
              <a:buFont typeface="Arial" panose="020B0604020202020204" pitchFamily="34" charset="0"/>
              <a:buNone/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542C-378A-4AAF-83EE-A3767FF83605}" type="datetime1">
              <a:rPr lang="en-US" smtClean="0"/>
              <a:t>7/14/25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308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093596"/>
            <a:ext cx="2953618" cy="200791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8FB154D-4A60-735B-FA5C-F17F96D0F7D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3700807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68555" y="4093596"/>
            <a:ext cx="7298605" cy="2289578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400"/>
            </a:lvl4pPr>
            <a:lvl5pPr marL="1085850" indent="-1714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BD91724-58CE-FA68-1E24-9CD57621C12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AA293A1-7F80-90D9-D8FF-27238ADD795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6C6F251-EB74-4ADA-AD63-D85EC3A9D616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9AC797-2D9B-C7AC-550D-157FEDA3800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635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333CDCF-1D03-5851-5ADE-6C229D9C9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6CADBC-4985-70E0-56BE-1C8385BBCBD0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1B3299-F1D4-88B7-5B22-7D623606691F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87978"/>
            <a:ext cx="10954512" cy="969264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5C3B04B-96C8-DA90-9593-3508CE34B4E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2648" y="1801367"/>
            <a:ext cx="7015248" cy="4489704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52735" y="1801367"/>
            <a:ext cx="3314425" cy="4489704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2B3BF-7794-675C-7382-345519B43BE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303468-1991-7CCF-2C67-0B5A3850BAD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305F46D-792E-48B7-9047-8A1672515077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AF75D71-C32E-4EF6-2C8E-B5F29DBF4D1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7511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6287667-A4F8-6B7A-7C1E-415768F3B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60F260A-40A1-ED4C-F5A8-F915D3BDB7F5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9CD2C2-2541-1223-03B1-97955C134718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4669536" cy="1453896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5A7BF66-FFF1-E318-9AFE-331E011D59C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2648" y="2293938"/>
            <a:ext cx="4669536" cy="4024566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02919"/>
            <a:ext cx="5471160" cy="58155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3134235-8D6E-735A-EBA0-BA533F60F02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D2F68ED-5552-E109-B7F4-671217CABF2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B53D3FE-D727-4B50-874D-41D5E635B20A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73B9B49-4584-CFEF-738F-BE68D009CEA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442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53C02DA-0C9D-12C9-42BB-CC4820B41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680A20-A590-D755-5AA0-BAF1B1402907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6CA06CF-7B14-32D2-2412-3434710512EF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3645980" cy="1453896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5A7BF66-FFF1-E318-9AFE-331E011D59C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2648" y="2293938"/>
            <a:ext cx="3645980" cy="4024565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12227" y="502919"/>
            <a:ext cx="6354933" cy="58155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BFB2EA8-AADE-E8CD-890F-EA9F9968B25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8772B0-B493-B608-E389-35329DEF201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E942071-3A2D-4B86-82F9-428DB212BAF8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854D38F-A697-A216-CCCB-0C1A9DCBD2F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487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93BC13-F3D8-0BDA-D1BF-7B8E455AC0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362B5B-CACD-7203-74DE-7B0BBF7D69CE}"/>
              </a:ext>
            </a:extLst>
          </p:cNvPr>
          <p:cNvGrpSpPr/>
          <p:nvPr/>
        </p:nvGrpSpPr>
        <p:grpSpPr>
          <a:xfrm>
            <a:off x="-22276" y="-6922"/>
            <a:ext cx="12214276" cy="6869101"/>
            <a:chOff x="-22276" y="-6922"/>
            <a:chExt cx="12214276" cy="68691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6A753B-AD01-7A7A-4F2D-C75592EC67B9}"/>
                </a:ext>
              </a:extLst>
            </p:cNvPr>
            <p:cNvSpPr/>
            <p:nvPr/>
          </p:nvSpPr>
          <p:spPr>
            <a:xfrm rot="5400000">
              <a:off x="2655863" y="-2678137"/>
              <a:ext cx="6857999" cy="12214275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93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3E82525-BA9A-AA08-8DF0-B77178C6BC45}"/>
                </a:ext>
              </a:extLst>
            </p:cNvPr>
            <p:cNvSpPr/>
            <p:nvPr/>
          </p:nvSpPr>
          <p:spPr>
            <a:xfrm rot="16200000">
              <a:off x="3197276" y="-2132545"/>
              <a:ext cx="6850175" cy="1113927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32000">
                  <a:schemeClr val="accent5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4B5202-8712-82B4-1B42-E7E4336E8698}"/>
                </a:ext>
              </a:extLst>
            </p:cNvPr>
            <p:cNvSpPr/>
            <p:nvPr/>
          </p:nvSpPr>
          <p:spPr>
            <a:xfrm flipH="1">
              <a:off x="-22276" y="-6922"/>
              <a:ext cx="3849318" cy="6852919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8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5172D8-9117-7FB7-2347-567B5663C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6189691" y="-743112"/>
              <a:ext cx="5263375" cy="6741243"/>
            </a:xfrm>
            <a:prstGeom prst="rect">
              <a:avLst/>
            </a:prstGeom>
            <a:gradFill flip="none" rotWithShape="1">
              <a:gsLst>
                <a:gs pos="2000">
                  <a:schemeClr val="accent5">
                    <a:lumMod val="60000"/>
                    <a:lumOff val="40000"/>
                    <a:alpha val="68000"/>
                  </a:schemeClr>
                </a:gs>
                <a:gs pos="48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3BB35F-4BB0-2BB5-FD14-127AFB00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928616"/>
            <a:ext cx="9912096" cy="1545336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7C9CAD-F25A-225B-E7BA-4503FD713A4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52" y="978408"/>
            <a:ext cx="11137392" cy="4114800"/>
          </a:xfrm>
        </p:spPr>
        <p:txBody>
          <a:bodyPr anchor="b">
            <a:normAutofit/>
          </a:bodyPr>
          <a:lstStyle>
            <a:lvl1pPr marL="0" indent="0" algn="ctr">
              <a:lnSpc>
                <a:spcPct val="90000"/>
              </a:lnSpc>
              <a:buNone/>
              <a:defRPr sz="27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32224-E515-4E44-2832-0D5E94847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71D16-7052-CB51-10DB-659F8F77B25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0D1012-6B36-4753-8153-E5F982239567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132CC-C4B7-E2AF-5520-00C69FF3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183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B35F-4BB0-2BB5-FD14-127AFB00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718304"/>
            <a:ext cx="6281928" cy="13533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20000"/>
              </a:lnSpc>
              <a:defRPr lang="en-US" sz="28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7C9CAD-F25A-225B-E7BA-4503FD713A4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21208" y="786384"/>
            <a:ext cx="11155680" cy="4334256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7800" b="1" dirty="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4200000" scaled="0"/>
                </a:gradFill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8D0173-56FC-C02C-32BA-73DB1BA380C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E2BBBB-FE25-456C-89E4-A0303F0273E5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6AFD340-D045-A82B-779A-CCE82B04A25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B246833-56EB-2252-BAD6-8D369F5548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8325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B35F-4BB0-2BB5-FD14-127AFB00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983480"/>
            <a:ext cx="6281928" cy="13533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20000"/>
              </a:lnSpc>
              <a:defRPr lang="en-US" sz="28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7C9CAD-F25A-225B-E7BA-4503FD713A4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200" y="182880"/>
            <a:ext cx="11247120" cy="49743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90000"/>
              </a:lnSpc>
              <a:buNone/>
              <a:defRPr lang="en-US" sz="32500" b="1" dirty="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4200000" scaled="0"/>
                </a:gradFill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8D0173-56FC-C02C-32BA-73DB1BA380C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315EE4B-219D-4799-AB8D-57B100451C5D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6AFD340-D045-A82B-779A-CCE82B04A25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B246833-56EB-2252-BAD6-8D369F5548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397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5400" b="1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0" scaled="0"/>
                </a:gradFill>
              </a:defRPr>
            </a:lvl1pPr>
            <a:lvl2pPr marL="22860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0" scaled="0"/>
                </a:gradFill>
              </a:defRPr>
            </a:lvl2pPr>
            <a:lvl3pPr marL="457200" indent="0">
              <a:lnSpc>
                <a:spcPct val="100000"/>
              </a:lnSpc>
              <a:buNone/>
              <a:defRPr sz="4400" b="1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0" scaled="0"/>
                </a:gradFill>
              </a:defRPr>
            </a:lvl3pPr>
            <a:lvl4pPr marL="685800" indent="0">
              <a:lnSpc>
                <a:spcPct val="100000"/>
              </a:lnSpc>
              <a:buNone/>
              <a:defRPr sz="4000" b="1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0" scaled="0"/>
                </a:gradFill>
              </a:defRPr>
            </a:lvl4pPr>
            <a:lvl5pPr marL="914400" indent="0">
              <a:lnSpc>
                <a:spcPct val="100000"/>
              </a:lnSpc>
              <a:buNone/>
              <a:defRPr sz="3600" b="1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0" scaled="0"/>
                </a:gradFill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9E314-CB58-F3CE-7C32-D6103621A2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9E12D21-0607-5120-F81C-6E1DA0652CF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99AFF4-C109-45E7-87CB-3A41EC6C3342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1B35F-4D88-6EA9-8D55-4133CD961A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621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1C0A04-3BC7-B88E-3974-2A73D0A107E7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7991EE-474F-899B-8FEF-F82B3E5BDF10}"/>
              </a:ext>
            </a:extLst>
          </p:cNvPr>
          <p:cNvGrpSpPr/>
          <p:nvPr/>
        </p:nvGrpSpPr>
        <p:grpSpPr>
          <a:xfrm>
            <a:off x="-7285" y="-6922"/>
            <a:ext cx="12199285" cy="6869101"/>
            <a:chOff x="-22275" y="-6922"/>
            <a:chExt cx="12214275" cy="68691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D5B255-8277-F118-03CD-8BAE19E8D68B}"/>
                </a:ext>
              </a:extLst>
            </p:cNvPr>
            <p:cNvSpPr/>
            <p:nvPr/>
          </p:nvSpPr>
          <p:spPr>
            <a:xfrm rot="5400000">
              <a:off x="2655863" y="-2678137"/>
              <a:ext cx="6857999" cy="12214275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93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8FF695-246F-077D-F2C8-36B38501750D}"/>
                </a:ext>
              </a:extLst>
            </p:cNvPr>
            <p:cNvSpPr/>
            <p:nvPr/>
          </p:nvSpPr>
          <p:spPr>
            <a:xfrm rot="16200000">
              <a:off x="3197276" y="-2132545"/>
              <a:ext cx="6850175" cy="1113927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32000">
                  <a:schemeClr val="accent5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B72F2E-896E-2C27-7B7B-07C3BA02B78E}"/>
                </a:ext>
              </a:extLst>
            </p:cNvPr>
            <p:cNvSpPr/>
            <p:nvPr/>
          </p:nvSpPr>
          <p:spPr>
            <a:xfrm flipH="1">
              <a:off x="-14981" y="-6922"/>
              <a:ext cx="3836566" cy="6852919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8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22BC71-28C2-81D8-FB44-31BC493BB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6189691" y="-743112"/>
              <a:ext cx="5263375" cy="6741243"/>
            </a:xfrm>
            <a:prstGeom prst="rect">
              <a:avLst/>
            </a:prstGeom>
            <a:gradFill flip="none" rotWithShape="1">
              <a:gsLst>
                <a:gs pos="2000">
                  <a:schemeClr val="accent5">
                    <a:lumMod val="60000"/>
                    <a:lumOff val="40000"/>
                    <a:alpha val="68000"/>
                  </a:schemeClr>
                </a:gs>
                <a:gs pos="48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681088-8C72-D3AA-E951-F32AA4318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-8784" y="6739061"/>
            <a:ext cx="12207240" cy="137160"/>
            <a:chOff x="-5025" y="6737718"/>
            <a:chExt cx="12207200" cy="123363"/>
          </a:xfrm>
          <a:solidFill>
            <a:schemeClr val="tx1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3FCCF6-A9CE-8C06-A018-3526E4B210A6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41A033-DCF1-2B2E-7479-E074B140FA8C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F83B6E-95ED-1D70-2F6E-8299525C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6" y="0"/>
            <a:ext cx="137160" cy="6858000"/>
            <a:chOff x="12068638" y="0"/>
            <a:chExt cx="123362" cy="6858000"/>
          </a:xfrm>
          <a:solidFill>
            <a:schemeClr val="tx1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1F59BE4-AC2E-2AB9-FE80-40CAF77CA798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1C2DAC-E593-02EE-C7E4-01B9BAA443C6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7680960" cy="560527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5600" b="1">
                <a:solidFill>
                  <a:schemeClr val="bg1"/>
                </a:solidFill>
              </a:defRPr>
            </a:lvl1pPr>
            <a:lvl2pPr marL="228600" indent="0">
              <a:lnSpc>
                <a:spcPct val="100000"/>
              </a:lnSpc>
              <a:buNone/>
              <a:defRPr sz="5600" b="1">
                <a:solidFill>
                  <a:schemeClr val="bg1"/>
                </a:solidFill>
              </a:defRPr>
            </a:lvl2pPr>
            <a:lvl3pPr marL="457200" indent="0">
              <a:lnSpc>
                <a:spcPct val="100000"/>
              </a:lnSpc>
              <a:buNone/>
              <a:defRPr sz="5600" b="1">
                <a:solidFill>
                  <a:schemeClr val="bg1"/>
                </a:solidFill>
              </a:defRPr>
            </a:lvl3pPr>
            <a:lvl4pPr marL="685800" indent="0">
              <a:lnSpc>
                <a:spcPct val="100000"/>
              </a:lnSpc>
              <a:buNone/>
              <a:defRPr sz="5600" b="1">
                <a:solidFill>
                  <a:schemeClr val="bg1"/>
                </a:solidFill>
              </a:defRPr>
            </a:lvl4pPr>
            <a:lvl5pPr marL="914400" indent="0">
              <a:lnSpc>
                <a:spcPct val="100000"/>
              </a:lnSpc>
              <a:buNone/>
              <a:defRPr sz="5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32871A2-A450-61EB-7368-98B251F154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CA33720-A04E-18B6-251B-16C80085F2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0AFEFF9-BDF1-4CFA-B535-0413D62BE29A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C245A2E-4B49-CED7-ADDF-6624BCC88DD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579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5852160" cy="29535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5400" dirty="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156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544568"/>
            <a:ext cx="4681728" cy="159105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000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98245A6-7E39-43E3-BB93-77F6227560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0431E1F-9861-6E9A-6FDA-9450A0A9109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617720" y="6318504"/>
            <a:ext cx="2153412" cy="365760"/>
          </a:xfrm>
        </p:spPr>
        <p:txBody>
          <a:bodyPr/>
          <a:lstStyle/>
          <a:p>
            <a:fld id="{9DFFF819-4E26-4576-8A6D-DA055CFF682A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3C4D8A9-0078-62DC-A293-9B6083ED64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88836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34656" y="0"/>
            <a:ext cx="4654296" cy="685800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7886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323AF82-B640-17D0-AC4B-55F4EDF5C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A5C8EA-7A6C-8AC0-78D1-F538329B41B8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2FAD3C-DB75-D855-489D-B09F992EA0E9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B287CE5-00A5-FA1D-EB2D-E5CFD2742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12357" y="6746828"/>
            <a:ext cx="12188952" cy="123363"/>
            <a:chOff x="-5025" y="6737718"/>
            <a:chExt cx="12207200" cy="12336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2C43EBD-E088-A3CD-FCDE-E6ED8F87D148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D88F00F-9D01-378E-377E-26B543D2FA77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882175" y="751366"/>
            <a:ext cx="8353433" cy="5402545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1pPr>
            <a:lvl2pPr marL="22860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2pPr>
            <a:lvl3pPr marL="45720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3pPr>
            <a:lvl4pPr marL="68580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4pPr>
            <a:lvl5pPr marL="91440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32871A2-A450-61EB-7368-98B251F154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CA33720-A04E-18B6-251B-16C80085F2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E761A50-B070-4EAD-9EB9-92E4929324E7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C245A2E-4B49-CED7-ADDF-6624BCC88DD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15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72D5-B6AC-3F01-D0B7-E4B24906CC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45920" y="5203004"/>
            <a:ext cx="9052560" cy="557784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24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A93000-1238-849C-EADD-03910EE27D6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99616" y="1795462"/>
            <a:ext cx="9198864" cy="2871216"/>
          </a:xfrm>
        </p:spPr>
        <p:txBody>
          <a:bodyPr anchor="ctr">
            <a:normAutofit/>
          </a:bodyPr>
          <a:lstStyle>
            <a:lvl1pPr marL="137160" indent="-137160">
              <a:lnSpc>
                <a:spcPct val="100000"/>
              </a:lnSpc>
              <a:buNone/>
              <a:defRPr sz="4400"/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C0B63-D720-7E4B-EF47-C094EDA300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1BBB-CF16-BAC6-4881-2B122B945B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A1CBA35-F376-4C5F-B8C5-4C103617FD91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C42D5-A475-3C08-9471-C59B3A49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954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93FB6C-5982-EAFA-94FA-F06EABA0EC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48F732B-25DE-1819-DB0A-266B26703011}"/>
              </a:ext>
            </a:extLst>
          </p:cNvPr>
          <p:cNvGrpSpPr/>
          <p:nvPr/>
        </p:nvGrpSpPr>
        <p:grpSpPr>
          <a:xfrm>
            <a:off x="807326" y="778051"/>
            <a:ext cx="10577346" cy="5314435"/>
            <a:chOff x="807326" y="778051"/>
            <a:chExt cx="10577346" cy="53144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BBD41E-DAB9-A564-3A2B-295B7AE87C42}"/>
                </a:ext>
              </a:extLst>
            </p:cNvPr>
            <p:cNvSpPr/>
            <p:nvPr/>
          </p:nvSpPr>
          <p:spPr>
            <a:xfrm rot="5400000" flipH="1">
              <a:off x="3438786" y="-1853401"/>
              <a:ext cx="5314432" cy="10577340"/>
            </a:xfrm>
            <a:prstGeom prst="rect">
              <a:avLst/>
            </a:prstGeom>
            <a:gradFill>
              <a:gsLst>
                <a:gs pos="0">
                  <a:schemeClr val="accent2">
                    <a:alpha val="78000"/>
                  </a:schemeClr>
                </a:gs>
                <a:gs pos="93000">
                  <a:schemeClr val="accent5">
                    <a:alpha val="8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54A4391-9FDD-C033-0A4D-647A73420405}"/>
                </a:ext>
              </a:extLst>
            </p:cNvPr>
            <p:cNvSpPr/>
            <p:nvPr/>
          </p:nvSpPr>
          <p:spPr>
            <a:xfrm rot="16200000" flipH="1">
              <a:off x="3445177" y="-1846407"/>
              <a:ext cx="5314435" cy="1056335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alpha val="79000"/>
                  </a:schemeClr>
                </a:gs>
                <a:gs pos="32000">
                  <a:schemeClr val="accent5">
                    <a:alpha val="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90101F-E74A-5C0F-8CC5-E0B5E3DC0E24}"/>
                </a:ext>
              </a:extLst>
            </p:cNvPr>
            <p:cNvSpPr/>
            <p:nvPr/>
          </p:nvSpPr>
          <p:spPr>
            <a:xfrm rot="10800000">
              <a:off x="807326" y="778051"/>
              <a:ext cx="3333441" cy="5308369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8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38E2756-2591-1046-1B67-C9DEEDDCB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 flipH="1">
              <a:off x="4205050" y="-1083744"/>
              <a:ext cx="4078718" cy="10273742"/>
            </a:xfrm>
            <a:prstGeom prst="rect">
              <a:avLst/>
            </a:prstGeom>
            <a:gradFill flip="none" rotWithShape="1">
              <a:gsLst>
                <a:gs pos="2000">
                  <a:schemeClr val="accent5">
                    <a:lumMod val="60000"/>
                    <a:lumOff val="40000"/>
                    <a:alpha val="68000"/>
                  </a:schemeClr>
                </a:gs>
                <a:gs pos="26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DF72D5-B6AC-3F01-D0B7-E4B24906CC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1368" y="5120640"/>
            <a:ext cx="8549640" cy="621792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A93000-1238-849C-EADD-03910EE27D6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655064" y="1965960"/>
            <a:ext cx="8695944" cy="2331720"/>
          </a:xfrm>
        </p:spPr>
        <p:txBody>
          <a:bodyPr anchor="ctr">
            <a:normAutofit/>
          </a:bodyPr>
          <a:lstStyle>
            <a:lvl1pPr marL="137160" indent="-137160">
              <a:lnSpc>
                <a:spcPct val="100000"/>
              </a:lnSpc>
              <a:buNone/>
              <a:defRPr sz="3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C0B63-D720-7E4B-EF47-C094EDA300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1BBB-CF16-BAC6-4881-2B122B945B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89D600-DCDC-4EC3-BDD3-052C2836DAF2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C42D5-A475-3C08-9471-C59B3A49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458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3D49479-B594-DDBA-C16A-3A98635C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E065CA7-C91C-8C4F-CD30-E6DB950A620B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DCDB482-1274-EA4E-11EA-FDB308F1540E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AEF3D1-EB50-234E-F0C0-5C4E6FB69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-1091" y="0"/>
            <a:ext cx="12188952" cy="123363"/>
            <a:chOff x="-5025" y="6737718"/>
            <a:chExt cx="12207200" cy="1233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B35CE4F-16F9-575C-78CA-4F076F0C3D1F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59711A-5559-82B6-B156-35D79618FF56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DF72D5-B6AC-3F01-D0B7-E4B24906CC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9836" y="5192776"/>
            <a:ext cx="8494776" cy="621792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1800" b="1">
                <a:gradFill>
                  <a:gsLst>
                    <a:gs pos="0">
                      <a:schemeClr val="accent2"/>
                    </a:gs>
                    <a:gs pos="90000">
                      <a:schemeClr val="accent5"/>
                    </a:gs>
                  </a:gsLst>
                  <a:lin ang="9600000" scaled="0"/>
                </a:gra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A93000-1238-849C-EADD-03910EE27D6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33532" y="1792224"/>
            <a:ext cx="8641080" cy="2871216"/>
          </a:xfrm>
        </p:spPr>
        <p:txBody>
          <a:bodyPr anchor="ctr">
            <a:normAutofit/>
          </a:bodyPr>
          <a:lstStyle>
            <a:lvl1pPr marL="137160" indent="-137160">
              <a:lnSpc>
                <a:spcPct val="100000"/>
              </a:lnSpc>
              <a:buNone/>
              <a:defRPr sz="3600">
                <a:gradFill>
                  <a:gsLst>
                    <a:gs pos="0">
                      <a:schemeClr val="accent2"/>
                    </a:gs>
                    <a:gs pos="90000">
                      <a:schemeClr val="accent5"/>
                    </a:gs>
                  </a:gsLst>
                  <a:lin ang="9600000" scaled="0"/>
                </a:gradFill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C0B63-D720-7E4B-EF47-C094EDA300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1BBB-CF16-BAC6-4881-2B122B945B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ADB2DB3-0A08-4E5B-8BB6-A488CF1C042F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C42D5-A475-3C08-9471-C59B3A49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523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B646A9-91B4-D2CF-8B72-68E668219C00}"/>
              </a:ext>
            </a:extLst>
          </p:cNvPr>
          <p:cNvSpPr/>
          <p:nvPr/>
        </p:nvSpPr>
        <p:spPr>
          <a:xfrm rot="5400000" flipH="1">
            <a:off x="5175902" y="-5175894"/>
            <a:ext cx="1855397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90000">
                <a:schemeClr val="accent2"/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10954512" cy="11978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7BFCD9-16A4-5745-7BB3-7836095FF1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648" y="2133600"/>
            <a:ext cx="5166360" cy="41849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30EDC57-7D17-D4C8-5C60-A44A480EA9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800" y="2128115"/>
            <a:ext cx="5166360" cy="41903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A082C-5D4A-4A20-87E3-9906B5F3BAF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184DE-1D38-B3AE-D560-557B3726B54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A329DD1-6F17-4170-B2B1-1A76C32D62A1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66BE47-AC20-1061-07AD-89A41D02F48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46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704A21-3725-4536-B210-EAED58DE1544}"/>
              </a:ext>
            </a:extLst>
          </p:cNvPr>
          <p:cNvSpPr/>
          <p:nvPr/>
        </p:nvSpPr>
        <p:spPr>
          <a:xfrm rot="5400000" flipH="1">
            <a:off x="5175902" y="-5175894"/>
            <a:ext cx="1855397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90000">
                <a:schemeClr val="accent2"/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10953750" cy="11978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128111"/>
            <a:ext cx="5166360" cy="484632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4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B5BB1DC-4DAA-D220-25A9-5752C158FD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648" y="2722893"/>
            <a:ext cx="5166360" cy="35956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2128109"/>
            <a:ext cx="5166360" cy="484633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4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AB67A04-5E8D-18C5-D47A-A5B5CFE568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038" y="2722893"/>
            <a:ext cx="5166360" cy="35956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69AB3-1083-59C6-B9F8-A35C0D4066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0645D-C128-9FF0-2E8B-D2E3E34687D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A7E6053-DA33-4DC9-86BB-0E52E5EB5B56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C6DDA88-C058-DDD5-F19B-8B5E7B86C68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717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CE4D-D83F-44D4-ACB0-A88A6B9DB4F7}" type="datetime1">
              <a:rPr lang="en-US" smtClean="0"/>
              <a:t>7/14/25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161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F981-1EE1-49F5-B605-4EA23F0307AC}" type="datetime1">
              <a:rPr lang="en-US" smtClean="0"/>
              <a:t>7/14/25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09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6BE0305-2234-39DE-EC35-B6881018E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EBF17BE-BA15-771A-79F4-91B4C5C752FB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9ADE0D-3A86-F364-6B2A-F373A75E29AE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3595634" cy="180820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2311121"/>
            <a:ext cx="3309608" cy="399326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99" y="502920"/>
            <a:ext cx="6283861" cy="580326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493B-A447-4205-AC2D-AE2DEDAE4E3B}" type="datetime1">
              <a:rPr lang="en-US" smtClean="0"/>
              <a:t>7/14/25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9618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923E9-478C-95DE-C678-A683A36F5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DD8A0F-EB40-1201-2A23-685958AC5DF6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B912E4F-3FBB-39E4-2EA2-BA0D8858A74D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3713996" cy="2247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2826137"/>
            <a:ext cx="3310128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861F92C4-9651-789C-0B22-E6343EE25C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CCD178F-4127-FE67-2F5D-0F1CE788439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53978" y="342016"/>
            <a:ext cx="6413182" cy="5976487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8ACB14E1-4D3B-B55C-4791-64F774AC361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F9A354F-9C13-4261-9BA4-DD76051C2429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E55DAD34-8521-F119-F985-ABFBDD3400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56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EAB82C7-4740-BEAB-85E9-C816E1CD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4492680"/>
            <a:ext cx="12207200" cy="123363"/>
            <a:chOff x="-5025" y="6737718"/>
            <a:chExt cx="12207200" cy="1233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7E10D0-EE9E-6432-2C4D-0324DE19518E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3B4BE8-5DA5-6F2B-0DB6-7901D4547F64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732" y="4965192"/>
            <a:ext cx="11146536" cy="786384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806440"/>
            <a:ext cx="9902952" cy="576072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88952" cy="4492679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2D5EE-6935-237E-C4A2-C61261249F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01462-21CF-5988-0554-7DB1C494B04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602ACF4-9E47-4D03-8EA6-1CE7E20F9165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81CEA4D-A8A1-D4D2-8F28-C834693724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75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AE463B-60C7-F01E-97F6-1486FB41D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94E48A-D751-8593-5D71-0683866A2404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5092F9-8C9B-4865-CB0E-EFD550A28ED3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40080"/>
            <a:ext cx="10890373" cy="1463040"/>
          </a:xfrm>
        </p:spPr>
        <p:txBody>
          <a:bodyPr anchor="t">
            <a:normAutofit/>
          </a:bodyPr>
          <a:lstStyle>
            <a:lvl1pPr>
              <a:defRPr sz="600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42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648" y="3483864"/>
            <a:ext cx="10890374" cy="2834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F5585-231E-4B46-143C-086AE5C56D2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2CF0D-DCF6-2401-8AD6-ED12BCF0D0F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A9CD26-23FE-488A-AF3B-5DDE99301C10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8D9E-59BD-DBC5-F43C-8A6A21AE2F1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71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627318"/>
            <a:ext cx="8430768" cy="1842020"/>
          </a:xfrm>
        </p:spPr>
        <p:txBody>
          <a:bodyPr anchor="b">
            <a:normAutofit/>
          </a:bodyPr>
          <a:lstStyle>
            <a:lvl1pPr>
              <a:defRPr sz="600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42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3622673"/>
            <a:ext cx="8430768" cy="160934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 dirty="0"/>
            </a:lvl1pPr>
            <a:lvl2pPr marL="228600" indent="0">
              <a:buNone/>
              <a:defRPr lang="en-US" sz="1800" dirty="0"/>
            </a:lvl2pPr>
            <a:lvl3pPr marL="457200" indent="0">
              <a:buNone/>
              <a:defRPr lang="en-US" sz="1600" dirty="0"/>
            </a:lvl3pPr>
            <a:lvl4pPr marL="685800" indent="0">
              <a:buNone/>
              <a:defRPr lang="en-US" sz="1400" dirty="0"/>
            </a:lvl4pPr>
            <a:lvl5pPr marL="914400" indent="0">
              <a:buNone/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4FAF8-D2CD-617D-EEE4-AFE7E97998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ECC89-C65D-CAD6-3F7F-24F67D81DCF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C67263D-2536-4E2E-A4D6-BA89E45F00B0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B779D-8A81-935C-F850-6C0DCAD5E6D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41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FABB9A-1B5B-9306-B7B9-58E4E5E4EE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155489-796B-CDF9-06C2-583941E589F7}"/>
              </a:ext>
            </a:extLst>
          </p:cNvPr>
          <p:cNvGrpSpPr/>
          <p:nvPr/>
        </p:nvGrpSpPr>
        <p:grpSpPr>
          <a:xfrm>
            <a:off x="0" y="0"/>
            <a:ext cx="12192000" cy="6867144"/>
            <a:chOff x="0" y="-7622"/>
            <a:chExt cx="12192000" cy="689498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31A197-F740-DCA2-902E-29B890C31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C02513-E6E5-DFFD-29B1-02BE448BA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FE184C5-789F-C980-F425-AF26045C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6801FB-115C-F074-E428-F4A4A588B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88000"/>
                  </a:schemeClr>
                </a:gs>
                <a:gs pos="56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6584" y="1371600"/>
            <a:ext cx="7498080" cy="2386584"/>
          </a:xfrm>
        </p:spPr>
        <p:txBody>
          <a:bodyPr anchor="b" anchorCtr="0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6584" y="3877056"/>
            <a:ext cx="7498080" cy="1655064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0F5B7-78E6-2702-0F8C-122F4D21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6BEF7-236A-87FA-F0D9-F4515D81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82B809-8BB3-463C-8B5E-28962B4654D8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9C8F0-DE20-1DBB-6A42-CBFFAE1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24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429768"/>
            <a:ext cx="9336024" cy="377647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8000" dirty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60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663440"/>
            <a:ext cx="6903720" cy="1344168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000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AE0C5-AA7D-C4A0-BB09-3D328C85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54691-E40E-1B02-C9B2-FD70013E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F537-5E0E-4697-8198-FDF0E53F372F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6BF4-6BB2-066C-5243-2D5CF17B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87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FFFB07-15C3-5030-73A7-6D0EBC2FB1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FC67F9-A48C-BB0E-03C5-9C32A6BB8C5D}"/>
              </a:ext>
            </a:extLst>
          </p:cNvPr>
          <p:cNvSpPr/>
          <p:nvPr/>
        </p:nvSpPr>
        <p:spPr>
          <a:xfrm rot="16200000" flipH="1">
            <a:off x="2666999" y="-2667000"/>
            <a:ext cx="6857999" cy="12192002"/>
          </a:xfrm>
          <a:prstGeom prst="rect">
            <a:avLst/>
          </a:prstGeom>
          <a:gradFill>
            <a:gsLst>
              <a:gs pos="0">
                <a:schemeClr val="accent2"/>
              </a:gs>
              <a:gs pos="94000">
                <a:schemeClr val="accent5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2436E8-8599-9171-B0E5-3A3CED0AE2C4}"/>
              </a:ext>
            </a:extLst>
          </p:cNvPr>
          <p:cNvSpPr/>
          <p:nvPr/>
        </p:nvSpPr>
        <p:spPr>
          <a:xfrm rot="5400000" flipH="1">
            <a:off x="2719785" y="-1537266"/>
            <a:ext cx="5669226" cy="11108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0000"/>
                </a:schemeClr>
              </a:gs>
              <a:gs pos="39000">
                <a:schemeClr val="accent5">
                  <a:lumMod val="60000"/>
                  <a:lumOff val="40000"/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052CAB-57CB-D9A8-5BBE-F7898C5E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-648303" y="636301"/>
            <a:ext cx="6870003" cy="5573396"/>
          </a:xfrm>
          <a:prstGeom prst="rect">
            <a:avLst/>
          </a:prstGeom>
          <a:gradFill flip="none" rotWithShape="1">
            <a:gsLst>
              <a:gs pos="2000">
                <a:schemeClr val="accent2">
                  <a:lumMod val="75000"/>
                </a:schemeClr>
              </a:gs>
              <a:gs pos="37000">
                <a:schemeClr val="accent2">
                  <a:alpha val="0"/>
                </a:schemeClr>
              </a:gs>
            </a:gsLst>
            <a:lin ang="36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429768"/>
            <a:ext cx="9336024" cy="377647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8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663440"/>
            <a:ext cx="6903720" cy="1344168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EF90BDF-2A3B-8AD7-6EE4-11ED2866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1B66C1B-A1AD-A2BC-11D8-9AEA5E83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4E7D34-A495-4E23-B1D1-F5D651D22AFE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A384A4A-7C42-E7AC-02FD-B65B61D2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31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EA34-13CC-54C1-DE3D-4F1D5D55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2093976"/>
            <a:ext cx="7271895" cy="417880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7200" dirty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60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F8ECD-BC5C-69B8-45CB-D6C697E8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97286-C615-453F-E284-B5C22987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6A96-D1F6-4A74-B023-FDE16753EDD7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721B8-1357-D164-0082-D2B50441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08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10954512" cy="119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1801368"/>
            <a:ext cx="10954512" cy="448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2648" y="6318504"/>
            <a:ext cx="4096512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30768" y="6318504"/>
            <a:ext cx="3136392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fld id="{FD1C4689-B28D-4D3C-8B05-9ABB967E2A3E}" type="datetime1">
              <a:rPr lang="en-US" smtClean="0"/>
              <a:t>7/14/25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864" y="6318504"/>
            <a:ext cx="49377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6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  <p:sldLayoutId id="2147483824" r:id="rId18"/>
    <p:sldLayoutId id="2147483825" r:id="rId19"/>
    <p:sldLayoutId id="2147483826" r:id="rId20"/>
    <p:sldLayoutId id="2147483827" r:id="rId21"/>
    <p:sldLayoutId id="2147483828" r:id="rId22"/>
    <p:sldLayoutId id="2147483829" r:id="rId23"/>
    <p:sldLayoutId id="2147483830" r:id="rId24"/>
    <p:sldLayoutId id="2147483831" r:id="rId25"/>
    <p:sldLayoutId id="2147483832" r:id="rId26"/>
    <p:sldLayoutId id="2147483833" r:id="rId27"/>
    <p:sldLayoutId id="2147483834" r:id="rId28"/>
    <p:sldLayoutId id="2147483835" r:id="rId29"/>
    <p:sldLayoutId id="2147483836" r:id="rId30"/>
    <p:sldLayoutId id="2147483837" r:id="rId31"/>
    <p:sldLayoutId id="2147483838" r:id="rId32"/>
    <p:sldLayoutId id="2147483839" r:id="rId33"/>
    <p:sldLayoutId id="2147483840" r:id="rId34"/>
    <p:sldLayoutId id="2147483841" r:id="rId35"/>
    <p:sldLayoutId id="2147483842" r:id="rId36"/>
    <p:sldLayoutId id="2147483843" r:id="rId37"/>
    <p:sldLayoutId id="2147483844" r:id="rId38"/>
    <p:sldLayoutId id="2147483857" r:id="rId39"/>
    <p:sldLayoutId id="2147483845" r:id="rId40"/>
    <p:sldLayoutId id="2147483846" r:id="rId41"/>
    <p:sldLayoutId id="2147483847" r:id="rId42"/>
    <p:sldLayoutId id="2147483848" r:id="rId43"/>
    <p:sldLayoutId id="2147483849" r:id="rId44"/>
    <p:sldLayoutId id="2147483850" r:id="rId45"/>
    <p:sldLayoutId id="2147483851" r:id="rId46"/>
    <p:sldLayoutId id="2147483852" r:id="rId47"/>
    <p:sldLayoutId id="2147483853" r:id="rId48"/>
    <p:sldLayoutId id="2147483854" r:id="rId49"/>
    <p:sldLayoutId id="2147483855" r:id="rId50"/>
    <p:sldLayoutId id="2147483856" r:id="rId5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4E2B-52B7-C883-FCC7-7687EFEFD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5852160" cy="2953512"/>
          </a:xfrm>
        </p:spPr>
        <p:txBody>
          <a:bodyPr anchor="t">
            <a:normAutofit/>
          </a:bodyPr>
          <a:lstStyle/>
          <a:p>
            <a:r>
              <a:rPr lang="en-US" b="1" dirty="0"/>
              <a:t>Machine Learning </a:t>
            </a:r>
            <a:r>
              <a:rPr lang="en-US" dirty="0"/>
              <a:t>XG Boosting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52857-4ED2-0992-D520-209E2F911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182112"/>
            <a:ext cx="4681728" cy="2953512"/>
          </a:xfrm>
        </p:spPr>
        <p:txBody>
          <a:bodyPr anchor="ctr">
            <a:no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Extreme Gadient Boosting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a most powerful and fast machine learning algorithm which supports both regression and classification.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dirty="0"/>
              <a:t>It builds a </a:t>
            </a:r>
            <a:r>
              <a:rPr lang="en-IN" b="1" dirty="0"/>
              <a:t>strong model</a:t>
            </a:r>
            <a:r>
              <a:rPr lang="en-IN" dirty="0"/>
              <a:t> by combining the output of </a:t>
            </a:r>
            <a:r>
              <a:rPr lang="en-IN" b="1" dirty="0"/>
              <a:t>many small decision trees</a:t>
            </a:r>
            <a:r>
              <a:rPr lang="en-IN" dirty="0"/>
              <a:t>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221059-93CB-1B50-9D0D-5B9197982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237" y="1618141"/>
            <a:ext cx="4414837" cy="46862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D04562-90D3-FEB6-9BC8-DD79B8AF80F0}"/>
              </a:ext>
            </a:extLst>
          </p:cNvPr>
          <p:cNvSpPr txBox="1"/>
          <p:nvPr/>
        </p:nvSpPr>
        <p:spPr>
          <a:xfrm>
            <a:off x="7957865" y="537710"/>
            <a:ext cx="372958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 Representation of </a:t>
            </a:r>
            <a:r>
              <a:rPr lang="en-US" sz="2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XGBoost</a:t>
            </a:r>
            <a:endParaRPr 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4461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9231-0DCE-E9B4-860C-56CC5794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Real Time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6905-FB55-1392-FC41-BF7D84B6B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Lets Predict a Man’s Age</a:t>
            </a:r>
          </a:p>
          <a:p>
            <a:pPr marL="0" indent="0">
              <a:buNone/>
            </a:pPr>
            <a:endParaRPr lang="en-IN" sz="2400" b="1" dirty="0"/>
          </a:p>
          <a:p>
            <a:r>
              <a:rPr lang="en-IN" sz="2400" b="1" dirty="0"/>
              <a:t>First guess: 30 → off by 10 years</a:t>
            </a:r>
          </a:p>
          <a:p>
            <a:r>
              <a:rPr lang="en-IN" sz="2400" b="1" dirty="0"/>
              <a:t>Second guess: 30 + 5 = 35 → still off</a:t>
            </a:r>
          </a:p>
          <a:p>
            <a:r>
              <a:rPr lang="en-IN" sz="2400" b="1" dirty="0"/>
              <a:t>Third guess: 35 + 4 = 39 → almost right</a:t>
            </a:r>
          </a:p>
          <a:p>
            <a:r>
              <a:rPr lang="en-IN" sz="2400" b="1" dirty="0" err="1"/>
              <a:t>XGBoost</a:t>
            </a:r>
            <a:r>
              <a:rPr lang="en-IN" sz="2400" b="1" dirty="0"/>
              <a:t> : It corrects errors step-by-step by adding new trees that learn from the previous ones.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5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0A17-799E-EC65-7C86-932D1A97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XG Boosting Algorithm -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B4F6E-6BF0-EE94-618A-5D86391F2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b="1" dirty="0"/>
              <a:t>House Price Prediction </a:t>
            </a:r>
            <a:r>
              <a:rPr lang="en-IN" sz="2400" dirty="0"/>
              <a:t>– Estimate the price based on features like size, location.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2961CB-EA21-BED4-338E-53DB37E35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79232"/>
              </p:ext>
            </p:extLst>
          </p:nvPr>
        </p:nvGraphicFramePr>
        <p:xfrm>
          <a:off x="625602" y="2697480"/>
          <a:ext cx="10953750" cy="1463040"/>
        </p:xfrm>
        <a:graphic>
          <a:graphicData uri="http://schemas.openxmlformats.org/drawingml/2006/table">
            <a:tbl>
              <a:tblPr/>
              <a:tblGrid>
                <a:gridCol w="3651250">
                  <a:extLst>
                    <a:ext uri="{9D8B030D-6E8A-4147-A177-3AD203B41FA5}">
                      <a16:colId xmlns:a16="http://schemas.microsoft.com/office/drawing/2014/main" val="3906472061"/>
                    </a:ext>
                  </a:extLst>
                </a:gridCol>
                <a:gridCol w="3651250">
                  <a:extLst>
                    <a:ext uri="{9D8B030D-6E8A-4147-A177-3AD203B41FA5}">
                      <a16:colId xmlns:a16="http://schemas.microsoft.com/office/drawing/2014/main" val="1050066723"/>
                    </a:ext>
                  </a:extLst>
                </a:gridCol>
                <a:gridCol w="3651250">
                  <a:extLst>
                    <a:ext uri="{9D8B030D-6E8A-4147-A177-3AD203B41FA5}">
                      <a16:colId xmlns:a16="http://schemas.microsoft.com/office/drawing/2014/main" val="29923745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Size (</a:t>
                      </a:r>
                      <a:r>
                        <a:rPr lang="en-IN" dirty="0" err="1"/>
                        <a:t>sqft</a:t>
                      </a:r>
                      <a:r>
                        <a:rPr lang="en-IN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Bedrooms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Price ($K)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997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1400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553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1600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945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1700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77998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F4DA087-C948-9706-DBCF-67F7CD1F7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" y="2004941"/>
            <a:ext cx="35147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 want to predict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house price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E4D718-01F4-470D-7890-E1FF6C9C5694}"/>
              </a:ext>
            </a:extLst>
          </p:cNvPr>
          <p:cNvSpPr txBox="1"/>
          <p:nvPr/>
        </p:nvSpPr>
        <p:spPr>
          <a:xfrm>
            <a:off x="624840" y="4500847"/>
            <a:ext cx="79904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First model guesses all prices = average = </a:t>
            </a:r>
            <a:r>
              <a:rPr lang="en-IN" sz="2000" b="1" dirty="0"/>
              <a:t>283K</a:t>
            </a:r>
            <a:endParaRPr lang="en-IN" sz="2000" dirty="0"/>
          </a:p>
          <a:p>
            <a:r>
              <a:rPr lang="en-IN" sz="2000" b="1" dirty="0"/>
              <a:t>Errors</a:t>
            </a:r>
            <a:r>
              <a:rPr lang="en-IN" sz="2000" dirty="0"/>
              <a:t> = [-33, +7, +27]</a:t>
            </a:r>
          </a:p>
          <a:p>
            <a:r>
              <a:rPr lang="en-IN" sz="2000" dirty="0"/>
              <a:t>Next tree tries to </a:t>
            </a:r>
            <a:r>
              <a:rPr lang="en-IN" sz="2000" b="1" dirty="0"/>
              <a:t>predict these errors</a:t>
            </a:r>
            <a:endParaRPr lang="en-IN" sz="2000" dirty="0"/>
          </a:p>
          <a:p>
            <a:r>
              <a:rPr lang="en-IN" sz="2000" dirty="0"/>
              <a:t>Model adjusts predictions step-by-step using </a:t>
            </a:r>
            <a:r>
              <a:rPr lang="en-IN" sz="2000" b="1" dirty="0"/>
              <a:t>gradient descent</a:t>
            </a:r>
            <a:endParaRPr lang="en-IN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5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8BE8-E832-41BA-0304-EA5EEA7FAB6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3F2DA-6FB7-8C17-6CB5-68166284E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Advantages of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XGBoosting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Trains the model faster when compared to </a:t>
            </a:r>
            <a:r>
              <a:rPr lang="en-US" dirty="0" err="1"/>
              <a:t>Adaboosting</a:t>
            </a:r>
            <a:endParaRPr lang="en-US" dirty="0"/>
          </a:p>
          <a:p>
            <a:r>
              <a:rPr lang="en-US" dirty="0"/>
              <a:t>Very High Accuracy</a:t>
            </a:r>
          </a:p>
          <a:p>
            <a:r>
              <a:rPr lang="en-US" dirty="0"/>
              <a:t>Works for both numerical &amp; categorial data</a:t>
            </a:r>
          </a:p>
          <a:p>
            <a:r>
              <a:rPr lang="en-US" dirty="0"/>
              <a:t>Avoids Overfitting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Disadvantages of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XGBoosting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/>
              <a:t>More complex to tune</a:t>
            </a:r>
          </a:p>
          <a:p>
            <a:r>
              <a:rPr lang="en-IN" dirty="0"/>
              <a:t>Can overfit on very small datasets</a:t>
            </a:r>
          </a:p>
          <a:p>
            <a:r>
              <a:rPr lang="en-IN" dirty="0"/>
              <a:t>Difficult to interpret (ensemble of many trees)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5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3266F-C1F8-CDF4-C463-011FCAC1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</a:t>
            </a:r>
            <a:r>
              <a:rPr lang="en-US" dirty="0" err="1"/>
              <a:t>xgboost</a:t>
            </a:r>
            <a:r>
              <a:rPr lang="en-US" dirty="0"/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A3A6A-E0D4-6520-A836-610CBBE1E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Install a new library called </a:t>
            </a:r>
            <a:r>
              <a:rPr lang="en-US" sz="2400" dirty="0" err="1"/>
              <a:t>xgboost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xgboost</a:t>
            </a:r>
            <a:r>
              <a:rPr lang="en-US" dirty="0"/>
              <a:t> import </a:t>
            </a:r>
            <a:r>
              <a:rPr lang="en-US" dirty="0" err="1"/>
              <a:t>XGBRegressor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model = </a:t>
            </a:r>
            <a:r>
              <a:rPr lang="en-US" dirty="0" err="1"/>
              <a:t>XGBRegressor</a:t>
            </a:r>
            <a:r>
              <a:rPr lang="en-US" dirty="0"/>
              <a:t>(</a:t>
            </a:r>
            <a:r>
              <a:rPr lang="en-US" dirty="0" err="1"/>
              <a:t>n_estimators</a:t>
            </a:r>
            <a:r>
              <a:rPr lang="en-US" dirty="0"/>
              <a:t>=100, </a:t>
            </a:r>
            <a:r>
              <a:rPr lang="en-US" dirty="0" err="1"/>
              <a:t>learning_rate</a:t>
            </a:r>
            <a:r>
              <a:rPr lang="en-US" dirty="0"/>
              <a:t>=0.1, </a:t>
            </a:r>
            <a:r>
              <a:rPr lang="en-US" dirty="0" err="1"/>
              <a:t>random_state</a:t>
            </a:r>
            <a:r>
              <a:rPr lang="en-US" dirty="0"/>
              <a:t>=42)</a:t>
            </a:r>
          </a:p>
          <a:p>
            <a:pPr marL="0" indent="0">
              <a:buNone/>
            </a:pPr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E67A37-3421-E892-7064-8AEAD8CD5536}"/>
              </a:ext>
            </a:extLst>
          </p:cNvPr>
          <p:cNvSpPr txBox="1">
            <a:spLocks/>
          </p:cNvSpPr>
          <p:nvPr/>
        </p:nvSpPr>
        <p:spPr>
          <a:xfrm>
            <a:off x="624840" y="2633472"/>
            <a:ext cx="10954512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Procedure for </a:t>
            </a:r>
            <a:r>
              <a:rPr lang="en-US" dirty="0" err="1"/>
              <a:t>XGBoosting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18968"/>
      </p:ext>
    </p:extLst>
  </p:cSld>
  <p:clrMapOvr>
    <a:masterClrMapping/>
  </p:clrMapOvr>
</p:sld>
</file>

<file path=ppt/theme/theme1.xml><?xml version="1.0" encoding="utf-8"?>
<a:theme xmlns:a="http://schemas.openxmlformats.org/drawingml/2006/main" name="Chroma">
  <a:themeElements>
    <a:clrScheme name="Chroma">
      <a:dk1>
        <a:srgbClr val="131313"/>
      </a:dk1>
      <a:lt1>
        <a:sysClr val="window" lastClr="FFFFFF"/>
      </a:lt1>
      <a:dk2>
        <a:srgbClr val="0C233A"/>
      </a:dk2>
      <a:lt2>
        <a:srgbClr val="F5FAFD"/>
      </a:lt2>
      <a:accent1>
        <a:srgbClr val="4485DC"/>
      </a:accent1>
      <a:accent2>
        <a:srgbClr val="25AAD5"/>
      </a:accent2>
      <a:accent3>
        <a:srgbClr val="5BBEAC"/>
      </a:accent3>
      <a:accent4>
        <a:srgbClr val="6666E2"/>
      </a:accent4>
      <a:accent5>
        <a:srgbClr val="66C26C"/>
      </a:accent5>
      <a:accent6>
        <a:srgbClr val="10CF9B"/>
      </a:accent6>
      <a:hlink>
        <a:srgbClr val="4485DC"/>
      </a:hlink>
      <a:folHlink>
        <a:srgbClr val="25AAD5"/>
      </a:folHlink>
    </a:clrScheme>
    <a:fontScheme name="Custom 2">
      <a:majorFont>
        <a:latin typeface="Aptos Light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ma" id="{DC2B181E-9B25-4FFB-A269-A81149E37B96}" vid="{FD28A279-D9A1-4F6C-9122-D382EE6782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278</Words>
  <Application>Microsoft Macintosh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Light</vt:lpstr>
      <vt:lpstr>Arial</vt:lpstr>
      <vt:lpstr>Chroma</vt:lpstr>
      <vt:lpstr>Machine Learning XG Boosting Algorithm</vt:lpstr>
      <vt:lpstr>Real Time Scenario</vt:lpstr>
      <vt:lpstr>XG Boosting Algorithm - Applications</vt:lpstr>
      <vt:lpstr>Advantages and Disadvantages</vt:lpstr>
      <vt:lpstr>Installation of xgboost 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mohan raj</dc:creator>
  <cp:lastModifiedBy>mohan raj</cp:lastModifiedBy>
  <cp:revision>1</cp:revision>
  <dcterms:created xsi:type="dcterms:W3CDTF">2025-07-14T07:34:13Z</dcterms:created>
  <dcterms:modified xsi:type="dcterms:W3CDTF">2025-07-14T08:40:02Z</dcterms:modified>
</cp:coreProperties>
</file>