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3"/>
  </p:normalViewPr>
  <p:slideViewPr>
    <p:cSldViewPr snapToGrid="0">
      <p:cViewPr varScale="1">
        <p:scale>
          <a:sx n="86" d="100"/>
          <a:sy n="86" d="100"/>
        </p:scale>
        <p:origin x="14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CDEA-E053-8EE6-BAA5-9FA3FFA2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Machine Learning </a:t>
            </a:r>
            <a:br>
              <a:rPr lang="en-US" sz="3600" dirty="0"/>
            </a:br>
            <a:r>
              <a:rPr lang="en-US" sz="3600" dirty="0" err="1"/>
              <a:t>AdaBoosting</a:t>
            </a:r>
            <a:r>
              <a:rPr lang="en-US" sz="3600" dirty="0"/>
              <a:t> 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6847A-8C52-2BE8-B8B0-1E266C6D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It is an ensemble learning method which combines all the weak models and predict the strong output.</a:t>
            </a:r>
          </a:p>
          <a:p>
            <a:pPr marL="0" indent="0">
              <a:buNone/>
            </a:pPr>
            <a:r>
              <a:rPr lang="en-IN" dirty="0"/>
              <a:t>It improves performance by:</a:t>
            </a:r>
          </a:p>
          <a:p>
            <a:r>
              <a:rPr lang="en-IN" dirty="0"/>
              <a:t>Training models one after another.</a:t>
            </a:r>
          </a:p>
          <a:p>
            <a:r>
              <a:rPr lang="en-IN" dirty="0"/>
              <a:t>Giving more focus (weight) to </a:t>
            </a:r>
            <a:r>
              <a:rPr lang="en-IN" b="1" dirty="0"/>
              <a:t>errors</a:t>
            </a:r>
            <a:r>
              <a:rPr lang="en-IN" dirty="0"/>
              <a:t> made by previous models.</a:t>
            </a:r>
          </a:p>
          <a:p>
            <a:r>
              <a:rPr lang="en-IN" dirty="0"/>
              <a:t>Combining all the models outputs </a:t>
            </a:r>
            <a:r>
              <a:rPr lang="en-IN" b="1" dirty="0"/>
              <a:t>intelligently</a:t>
            </a:r>
            <a:r>
              <a:rPr lang="en-IN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6B25-F642-98D1-B0A2-A283228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cap="none"/>
              <a:t>Adaboost Algorithm</a:t>
            </a:r>
            <a:endParaRPr lang="en-US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1AF600-0EC1-808C-602A-3B74CDDD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97895"/>
            <a:ext cx="4960443" cy="32862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F9AE85-08AD-8B3D-2E8A-B1910A35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Takes the errors from the 1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weak model &amp; works on the errors in the 2nd model, takes the 2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model errors and works on the 3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model.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Finally, combine all the models provides the best regression prediction.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Mostly in decision tree.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EA119-BA12-9018-28EA-A2F39BCF7859}"/>
              </a:ext>
            </a:extLst>
          </p:cNvPr>
          <p:cNvSpPr txBox="1"/>
          <p:nvPr/>
        </p:nvSpPr>
        <p:spPr>
          <a:xfrm>
            <a:off x="1451579" y="5525822"/>
            <a:ext cx="100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/machine-learning/implementing-the-</a:t>
            </a:r>
            <a:r>
              <a:rPr lang="en-US" dirty="0" err="1"/>
              <a:t>adaboost</a:t>
            </a:r>
            <a:r>
              <a:rPr lang="en-US" dirty="0"/>
              <a:t>-algorithm-from-scratch/</a:t>
            </a:r>
          </a:p>
        </p:txBody>
      </p:sp>
    </p:spTree>
    <p:extLst>
      <p:ext uri="{BB962C8B-B14F-4D97-AF65-F5344CB8AC3E}">
        <p14:creationId xmlns:p14="http://schemas.microsoft.com/office/powerpoint/2010/main" val="41432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0005-68CF-858C-AFB8-AF67F107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Scenario</a:t>
            </a:r>
            <a:br>
              <a:rPr lang="en-US" cap="none" dirty="0"/>
            </a:br>
            <a:r>
              <a:rPr lang="en-US" cap="none" dirty="0"/>
              <a:t>Actual Weight : 70 Kg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1D28-122D-ADE0-42F5-3CABEA42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Weak Model :  It predicts the weight as 60Kg. Here the error is+10Kg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Model : In mind of +10Kg errors, it takes +8 and predicts as 60 + 8 = 68. Here the error is 2Kg.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Model :  It takes +2 and predicts the model as 70 Kg from the previous model. </a:t>
            </a:r>
          </a:p>
          <a:p>
            <a:pPr marL="0" indent="0">
              <a:buNone/>
            </a:pPr>
            <a:r>
              <a:rPr lang="en-US" sz="2400" b="1" dirty="0"/>
              <a:t>60 + 8 + 2 = 70 Kg</a:t>
            </a:r>
          </a:p>
        </p:txBody>
      </p:sp>
    </p:spTree>
    <p:extLst>
      <p:ext uri="{BB962C8B-B14F-4D97-AF65-F5344CB8AC3E}">
        <p14:creationId xmlns:p14="http://schemas.microsoft.com/office/powerpoint/2010/main" val="389739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646B-62D3-B24A-9CD4-11D9F467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Algorithm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F56D-2C79-98BC-7CDA-2C5FCD8E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from</a:t>
            </a:r>
            <a:r>
              <a:rPr lang="en-IN" sz="2400" dirty="0"/>
              <a:t> </a:t>
            </a:r>
            <a:r>
              <a:rPr lang="en-IN" sz="2400" dirty="0" err="1"/>
              <a:t>sklearn.ensemble</a:t>
            </a:r>
            <a:r>
              <a:rPr lang="en-IN" sz="2400" dirty="0"/>
              <a:t> </a:t>
            </a:r>
            <a:r>
              <a:rPr lang="en-IN" sz="2400" b="1" dirty="0"/>
              <a:t>import</a:t>
            </a:r>
            <a:r>
              <a:rPr lang="en-IN" sz="2400" dirty="0"/>
              <a:t> </a:t>
            </a:r>
            <a:r>
              <a:rPr lang="en-IN" sz="2400" dirty="0" err="1"/>
              <a:t>AdaBoostRegressor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regressor </a:t>
            </a:r>
            <a:r>
              <a:rPr lang="en-IN" sz="2400" b="1" dirty="0"/>
              <a:t>=</a:t>
            </a:r>
            <a:r>
              <a:rPr lang="en-IN" sz="2400" dirty="0"/>
              <a:t> </a:t>
            </a:r>
            <a:r>
              <a:rPr lang="en-IN" sz="2400" dirty="0" err="1"/>
              <a:t>AdaBoostRegressor</a:t>
            </a:r>
            <a:r>
              <a:rPr lang="en-IN" sz="2400" b="1" dirty="0"/>
              <a:t>(</a:t>
            </a:r>
            <a:r>
              <a:rPr lang="en-IN" sz="2400" dirty="0" err="1"/>
              <a:t>random_state</a:t>
            </a:r>
            <a:r>
              <a:rPr lang="en-IN" sz="2400" b="1" dirty="0"/>
              <a:t>=0,</a:t>
            </a:r>
            <a:r>
              <a:rPr lang="en-IN" sz="2400" dirty="0"/>
              <a:t> </a:t>
            </a:r>
            <a:r>
              <a:rPr lang="en-IN" sz="2400" dirty="0" err="1"/>
              <a:t>n_estimators</a:t>
            </a:r>
            <a:r>
              <a:rPr lang="en-IN" sz="2400" b="1" dirty="0"/>
              <a:t>=100)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 err="1"/>
              <a:t>regressor</a:t>
            </a:r>
            <a:r>
              <a:rPr lang="en-IN" sz="2400" b="1" dirty="0" err="1"/>
              <a:t>.</a:t>
            </a:r>
            <a:r>
              <a:rPr lang="en-IN" sz="2400" dirty="0" err="1"/>
              <a:t>fit</a:t>
            </a:r>
            <a:r>
              <a:rPr lang="en-IN" sz="2400" b="1" dirty="0"/>
              <a:t>(</a:t>
            </a:r>
            <a:r>
              <a:rPr lang="en-IN" sz="2400" dirty="0" err="1"/>
              <a:t>X_train</a:t>
            </a:r>
            <a:r>
              <a:rPr lang="en-IN" sz="2400" b="1" dirty="0"/>
              <a:t>,</a:t>
            </a:r>
            <a:r>
              <a:rPr lang="en-IN" sz="2400" dirty="0"/>
              <a:t> </a:t>
            </a:r>
            <a:r>
              <a:rPr lang="en-IN" sz="2400" dirty="0" err="1"/>
              <a:t>Y_train</a:t>
            </a:r>
            <a:r>
              <a:rPr lang="en-IN" sz="2400" b="1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2062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231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Machine Learning  AdaBoosting Algorithm</vt:lpstr>
      <vt:lpstr>Adaboost Algorithm</vt:lpstr>
      <vt:lpstr>Scenario Actual Weight : 70 Kg</vt:lpstr>
      <vt:lpstr>Algorithm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2025-07-12T09:18:27Z</dcterms:created>
  <dcterms:modified xsi:type="dcterms:W3CDTF">2025-07-12T11:22:38Z</dcterms:modified>
</cp:coreProperties>
</file>