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91" d="100"/>
          <a:sy n="91" d="100"/>
        </p:scale>
        <p:origin x="13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448B-20BF-80F3-AF61-8ADEAADD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LG BOOSTING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1DBE2-C76A-3A80-4B95-2BDB30E18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830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718B5-AA75-B57B-0DDB-B98314B3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LG Boosting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DC910-4CD8-FAD4-F8D5-7562D964EB86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r>
              <a:rPr lang="en-IN" sz="1800" b="1" dirty="0" err="1"/>
              <a:t>LightGBM</a:t>
            </a:r>
            <a:r>
              <a:rPr lang="en-IN" sz="1800" b="1" dirty="0"/>
              <a:t> (Light Gradient Boosting Machine)</a:t>
            </a:r>
            <a:r>
              <a:rPr lang="en-IN" sz="1800" dirty="0"/>
              <a:t> is a </a:t>
            </a:r>
            <a:r>
              <a:rPr lang="en-IN" sz="1800" b="1" dirty="0"/>
              <a:t>fast, high-performance boosting algorithm</a:t>
            </a:r>
            <a:r>
              <a:rPr lang="en-IN" sz="1800" dirty="0"/>
              <a:t> used for classification and regression.</a:t>
            </a:r>
          </a:p>
          <a:p>
            <a:r>
              <a:rPr lang="en-IN" sz="1800" dirty="0"/>
              <a:t>Same like </a:t>
            </a:r>
            <a:r>
              <a:rPr lang="en-IN" sz="1800" dirty="0" err="1"/>
              <a:t>XGBoost</a:t>
            </a:r>
            <a:r>
              <a:rPr lang="en-IN" sz="1800" dirty="0"/>
              <a:t>, but it's designed to be </a:t>
            </a:r>
            <a:r>
              <a:rPr lang="en-IN" sz="1800" b="1" dirty="0"/>
              <a:t>faster, more efficient, and handle large datasets</a:t>
            </a:r>
            <a:r>
              <a:rPr lang="en-IN" sz="1800" dirty="0"/>
              <a:t> better.</a:t>
            </a:r>
          </a:p>
          <a:p>
            <a:r>
              <a:rPr lang="en-IN" sz="1800" dirty="0" err="1"/>
              <a:t>LightGBM</a:t>
            </a:r>
            <a:r>
              <a:rPr lang="en-IN" sz="1800" dirty="0"/>
              <a:t> builds </a:t>
            </a:r>
            <a:r>
              <a:rPr lang="en-IN" sz="1800" b="1" dirty="0"/>
              <a:t>decision trees step-by-step</a:t>
            </a:r>
            <a:r>
              <a:rPr lang="en-IN" sz="1800" dirty="0"/>
              <a:t>, where each new tree tries to </a:t>
            </a:r>
            <a:r>
              <a:rPr lang="en-IN" sz="1800" b="1" dirty="0"/>
              <a:t>correct the mistakes</a:t>
            </a:r>
            <a:r>
              <a:rPr lang="en-IN" sz="1800" dirty="0"/>
              <a:t> of the previous one in a </a:t>
            </a:r>
            <a:r>
              <a:rPr lang="en-IN" sz="1800" b="1" dirty="0"/>
              <a:t>very smart and optimized way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7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BCB1-CC86-12FC-A911-51D76809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Light GBM Algorithm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D9D5B4-B0ED-CB80-E215-C06DB84D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499" y="2052116"/>
            <a:ext cx="3284184" cy="3997828"/>
          </a:xfrm>
        </p:spPr>
        <p:txBody>
          <a:bodyPr>
            <a:noAutofit/>
          </a:bodyPr>
          <a:lstStyle/>
          <a:p>
            <a:r>
              <a:rPr lang="en-US" sz="1800" dirty="0"/>
              <a:t>Very High Speed</a:t>
            </a:r>
          </a:p>
          <a:p>
            <a:r>
              <a:rPr lang="en-US" sz="1800" dirty="0"/>
              <a:t>High Accuracy</a:t>
            </a:r>
          </a:p>
          <a:p>
            <a:r>
              <a:rPr lang="en-US" sz="1800" dirty="0"/>
              <a:t>Handles Big Dataset</a:t>
            </a:r>
          </a:p>
          <a:p>
            <a:r>
              <a:rPr lang="en-US" sz="1800" dirty="0"/>
              <a:t>In-Built Categorial Data</a:t>
            </a:r>
          </a:p>
          <a:p>
            <a:r>
              <a:rPr lang="en-US" sz="1800" dirty="0"/>
              <a:t>Leaf wise Growth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F6DB67-1456-8CE9-E35A-690C6106F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884983"/>
            <a:ext cx="4818974" cy="230105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8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EB02-B84F-7924-F92E-75B0E41F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830" y="1233137"/>
            <a:ext cx="7796540" cy="52720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PROS</a:t>
            </a:r>
          </a:p>
          <a:p>
            <a:r>
              <a:rPr lang="en-IN" dirty="0"/>
              <a:t>Very fast training</a:t>
            </a:r>
          </a:p>
          <a:p>
            <a:r>
              <a:rPr lang="en-IN" dirty="0"/>
              <a:t>High accuracy</a:t>
            </a:r>
          </a:p>
          <a:p>
            <a:r>
              <a:rPr lang="en-IN" dirty="0"/>
              <a:t>Works with large datasets</a:t>
            </a:r>
          </a:p>
          <a:p>
            <a:r>
              <a:rPr lang="en-IN" dirty="0"/>
              <a:t>Handles categorical features directly</a:t>
            </a:r>
          </a:p>
          <a:p>
            <a:r>
              <a:rPr lang="en-IN" dirty="0"/>
              <a:t>Low memory usage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CONS</a:t>
            </a:r>
          </a:p>
          <a:p>
            <a:r>
              <a:rPr lang="en-IN" dirty="0"/>
              <a:t>May overfit on small data</a:t>
            </a:r>
          </a:p>
          <a:p>
            <a:r>
              <a:rPr lang="en-IN" dirty="0"/>
              <a:t>Harder to tune for beginners</a:t>
            </a:r>
          </a:p>
          <a:p>
            <a:r>
              <a:rPr lang="en-IN" dirty="0"/>
              <a:t>Can be sensitive to data preprocessing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EB08-CD63-C64E-84DA-0B88F892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703" y="414161"/>
            <a:ext cx="7958331" cy="1077229"/>
          </a:xfrm>
        </p:spPr>
        <p:txBody>
          <a:bodyPr/>
          <a:lstStyle/>
          <a:p>
            <a:r>
              <a:rPr lang="en-US" dirty="0"/>
              <a:t>Applications of LG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3A6C-5056-93F9-324D-30697246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06862"/>
            <a:ext cx="7796540" cy="3997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Medical Cost Prediction</a:t>
            </a:r>
            <a:endParaRPr lang="en-US" dirty="0"/>
          </a:p>
          <a:p>
            <a:r>
              <a:rPr lang="en-IN" dirty="0"/>
              <a:t>Helps </a:t>
            </a:r>
            <a:r>
              <a:rPr lang="en-IN" b="1" dirty="0"/>
              <a:t>insurance companies</a:t>
            </a:r>
            <a:r>
              <a:rPr lang="en-IN" dirty="0"/>
              <a:t> decide premium amounts.</a:t>
            </a:r>
          </a:p>
          <a:p>
            <a:r>
              <a:rPr lang="en-IN" dirty="0"/>
              <a:t>Assists </a:t>
            </a:r>
            <a:r>
              <a:rPr lang="en-IN" b="1" dirty="0"/>
              <a:t>hospitals</a:t>
            </a:r>
            <a:r>
              <a:rPr lang="en-IN" dirty="0"/>
              <a:t> in budgeting and resource planning.</a:t>
            </a:r>
          </a:p>
          <a:p>
            <a:r>
              <a:rPr lang="en-IN" dirty="0"/>
              <a:t>Useful for </a:t>
            </a:r>
            <a:r>
              <a:rPr lang="en-IN" b="1" dirty="0"/>
              <a:t>patients</a:t>
            </a:r>
            <a:r>
              <a:rPr lang="en-IN" dirty="0"/>
              <a:t> to plan finances. </a:t>
            </a:r>
          </a:p>
          <a:p>
            <a:r>
              <a:rPr lang="en-IN" dirty="0"/>
              <a:t>Handles large dataset.</a:t>
            </a:r>
          </a:p>
          <a:p>
            <a:r>
              <a:rPr lang="en-IN" dirty="0"/>
              <a:t>Automatically deals with categorical features.</a:t>
            </a:r>
          </a:p>
          <a:p>
            <a:r>
              <a:rPr lang="en-IN" dirty="0"/>
              <a:t>Can capture complex relationships between features.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6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7DAD-4FBC-27B2-38E1-6C90ECA3A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957" y="295421"/>
            <a:ext cx="9275911" cy="642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Install a Library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!pip install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lightgbm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PROCEDURE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import </a:t>
            </a: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lightgbm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 as </a:t>
            </a: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lgb</a:t>
            </a:r>
            <a:endParaRPr lang="en-US" sz="2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train_data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lgb.Dataset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X_train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, label=</a:t>
            </a: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Y_train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regressor = </a:t>
            </a: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lgb.train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(params, </a:t>
            </a: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train_data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num_boost_round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=100)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Regressor.fit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X_train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Y_train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IN" dirty="0" err="1"/>
              <a:t>lgb.train</a:t>
            </a:r>
            <a:r>
              <a:rPr lang="en-IN" dirty="0"/>
              <a:t>() is the </a:t>
            </a:r>
            <a:r>
              <a:rPr lang="en-IN" b="1" dirty="0"/>
              <a:t>native high-performance API</a:t>
            </a:r>
            <a:endParaRPr lang="en-IN" dirty="0"/>
          </a:p>
          <a:p>
            <a:r>
              <a:rPr lang="en-IN" dirty="0"/>
              <a:t>It requires a </a:t>
            </a:r>
            <a:r>
              <a:rPr lang="en-IN" b="1" dirty="0" err="1"/>
              <a:t>lgb.Dataset</a:t>
            </a:r>
            <a:r>
              <a:rPr lang="en-IN" dirty="0"/>
              <a:t> for:</a:t>
            </a:r>
          </a:p>
          <a:p>
            <a:r>
              <a:rPr lang="en-IN" dirty="0"/>
              <a:t>Speed &amp; Categorical optimization</a:t>
            </a:r>
          </a:p>
          <a:p>
            <a:r>
              <a:rPr lang="en-IN" dirty="0"/>
              <a:t>Efficient memory layout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53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107</TotalTime>
  <Words>257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LG BOOSTING ALGORITHM</vt:lpstr>
      <vt:lpstr>LG Boosting </vt:lpstr>
      <vt:lpstr>Light GBM Algorithm</vt:lpstr>
      <vt:lpstr>PowerPoint Presentation</vt:lpstr>
      <vt:lpstr>Applications of LG Boosting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raj</dc:creator>
  <cp:lastModifiedBy>mohan raj</cp:lastModifiedBy>
  <cp:revision>1</cp:revision>
  <dcterms:created xsi:type="dcterms:W3CDTF">2025-07-14T09:08:09Z</dcterms:created>
  <dcterms:modified xsi:type="dcterms:W3CDTF">2025-07-14T10:56:08Z</dcterms:modified>
</cp:coreProperties>
</file>