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>
      <p:cViewPr varScale="1">
        <p:scale>
          <a:sx n="91" d="100"/>
          <a:sy n="91" d="100"/>
        </p:scale>
        <p:origin x="13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2F94-3775-F8BD-9BE1-4A8CDBA4E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23F55-BACA-47A8-D80C-A98F1D1A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Based Clustering</a:t>
            </a:r>
          </a:p>
          <a:p>
            <a:endParaRPr lang="en-US" dirty="0"/>
          </a:p>
        </p:txBody>
      </p:sp>
      <p:pic>
        <p:nvPicPr>
          <p:cNvPr id="5" name="Picture 4" descr="A network of colorful circles and lines&#10;&#10;AI-generated content may be incorrect.">
            <a:extLst>
              <a:ext uri="{FF2B5EF4-FFF2-40B4-BE49-F238E27FC236}">
                <a16:creationId xmlns:a16="http://schemas.microsoft.com/office/drawing/2014/main" id="{61F18110-B0B0-7814-3C2B-00FF61DD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0"/>
            <a:ext cx="4548187" cy="308627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softEdge rad="635000"/>
          </a:effectLst>
        </p:spPr>
      </p:pic>
      <p:pic>
        <p:nvPicPr>
          <p:cNvPr id="6" name="Picture 5" descr="A network of colorful circles and lines&#10;&#10;AI-generated content may be incorrect.">
            <a:extLst>
              <a:ext uri="{FF2B5EF4-FFF2-40B4-BE49-F238E27FC236}">
                <a16:creationId xmlns:a16="http://schemas.microsoft.com/office/drawing/2014/main" id="{F813E7A8-F353-A9F5-F57D-A75A8D47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41110">
            <a:off x="223837" y="3714664"/>
            <a:ext cx="4548187" cy="3086270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64555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0901-128E-E37F-A8DC-A6BCA5AA54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2758" y="847781"/>
            <a:ext cx="10363826" cy="5102853"/>
          </a:xfrm>
        </p:spPr>
        <p:txBody>
          <a:bodyPr>
            <a:normAutofit/>
          </a:bodyPr>
          <a:lstStyle/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A Unsupervised Learning Which Is Used To Find The Clusters In A Graph.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Spectral Clustering, Data Points Are Treated As Nodes Of A Graph.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Able To Find The Sub-graph From The Given Graph, Then The Job Of Identifying The Clusters Is Done.</a:t>
            </a:r>
          </a:p>
          <a:p>
            <a:r>
              <a:rPr lang="en-IN" sz="28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WE NEED TO CLUSTER THE GRAPH?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Plenty Of Data Are In The Form Of Graphs.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Example: Social Networks Like Facebook And Twitter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Able To Find The Cluster, Then We Can See The Similar Interest Groups.</a:t>
            </a:r>
          </a:p>
          <a:p>
            <a:r>
              <a:rPr lang="en-IN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goal of spectral clustering is to cluster data that is connected but not necessarily compact or clustered within convex boundaries.</a:t>
            </a:r>
            <a:endParaRPr lang="en-US" b="1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2" descr="Spectral Clustering: Navigating the Landscape of Data Clusters - Let's Data  Science">
            <a:extLst>
              <a:ext uri="{FF2B5EF4-FFF2-40B4-BE49-F238E27FC236}">
                <a16:creationId xmlns:a16="http://schemas.microsoft.com/office/drawing/2014/main" id="{849F1B61-7283-8CEB-4A46-5804E187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6125">
            <a:off x="6376043" y="2186640"/>
            <a:ext cx="4748111" cy="248472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EC3D7206-21FF-7C18-E62F-C2A19201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78063" y="1698484"/>
            <a:ext cx="6200163" cy="190655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989B-B4F2-8D53-D02F-2294CEE90B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3612" y="1371600"/>
            <a:ext cx="4334140" cy="505733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1700" b="1" dirty="0"/>
              <a:t>Steps for the Spectral Clustering:</a:t>
            </a:r>
          </a:p>
          <a:p>
            <a:pPr fontAlgn="base"/>
            <a:r>
              <a:rPr lang="en-IN" sz="1600" b="1" dirty="0"/>
              <a:t>Preprocessing - Using similarities matrix</a:t>
            </a:r>
          </a:p>
          <a:p>
            <a:pPr fontAlgn="base"/>
            <a:r>
              <a:rPr lang="en-IN" sz="1600" b="1" dirty="0"/>
              <a:t>Calculate eigenvalues and eigenvectors of the matrix</a:t>
            </a:r>
          </a:p>
          <a:p>
            <a:pPr fontAlgn="base"/>
            <a:r>
              <a:rPr lang="en-IN" sz="1600" b="1" dirty="0"/>
              <a:t>Assign the points to the cluster</a:t>
            </a:r>
          </a:p>
          <a:p>
            <a:pPr fontAlgn="base"/>
            <a:r>
              <a:rPr lang="en-IN" b="1" dirty="0"/>
              <a:t>Preprocessing: </a:t>
            </a:r>
          </a:p>
          <a:p>
            <a:pPr fontAlgn="base"/>
            <a:r>
              <a:rPr lang="en-IN" sz="1600" b="1" dirty="0"/>
              <a:t>Find the Laplacian Matrix for the Graph. </a:t>
            </a:r>
          </a:p>
          <a:p>
            <a:pPr fontAlgn="base"/>
            <a:r>
              <a:rPr lang="en-IN" sz="1600" b="1" dirty="0"/>
              <a:t>Use Adjacency Matrix and Degree Matrix to find the Laplacian Matrix</a:t>
            </a:r>
          </a:p>
          <a:p>
            <a:pPr fontAlgn="base"/>
            <a:r>
              <a:rPr lang="en-IN" sz="1600" b="1" dirty="0"/>
              <a:t>Calculate the Eigen Values and form Clusters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50B88-CA9A-280C-6828-A6F7C7306FF3}"/>
              </a:ext>
            </a:extLst>
          </p:cNvPr>
          <p:cNvSpPr txBox="1"/>
          <p:nvPr/>
        </p:nvSpPr>
        <p:spPr>
          <a:xfrm>
            <a:off x="5219114" y="4684542"/>
            <a:ext cx="6499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  <a:r>
              <a:rPr lang="en-IN" sz="2000" b="1" dirty="0"/>
              <a:t>he second smallest eigen values partition the nodes in such way it pushes the set of values to one cluster and another set of values to another cluster 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A9E-CE90-51BF-1000-B7688EF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cap="none" dirty="0"/>
              <a:t>from </a:t>
            </a:r>
            <a:r>
              <a:rPr lang="en-IN" sz="2000" cap="none" dirty="0" err="1"/>
              <a:t>sklearn.cluster</a:t>
            </a:r>
            <a:r>
              <a:rPr lang="en-IN" sz="2000" cap="none" dirty="0"/>
              <a:t> import </a:t>
            </a:r>
            <a:r>
              <a:rPr lang="en-IN" sz="2000" cap="none" dirty="0" err="1"/>
              <a:t>spectralclustering</a:t>
            </a:r>
            <a:br>
              <a:rPr lang="en-IN" sz="2000" cap="none" dirty="0"/>
            </a:br>
            <a:r>
              <a:rPr lang="en-IN" sz="2000" cap="none" dirty="0" err="1"/>
              <a:t>sc</a:t>
            </a:r>
            <a:r>
              <a:rPr lang="en-IN" sz="2000" cap="none" dirty="0"/>
              <a:t>= </a:t>
            </a:r>
            <a:r>
              <a:rPr lang="en-IN" sz="2000" cap="none" dirty="0" err="1"/>
              <a:t>spectralclustering</a:t>
            </a:r>
            <a:r>
              <a:rPr lang="en-IN" sz="2000" cap="none" dirty="0"/>
              <a:t>(</a:t>
            </a:r>
            <a:r>
              <a:rPr lang="en-IN" sz="2000" cap="none" dirty="0" err="1"/>
              <a:t>n_clusters</a:t>
            </a:r>
            <a:r>
              <a:rPr lang="en-IN" sz="2000" cap="none" dirty="0"/>
              <a:t> = 2, </a:t>
            </a:r>
            <a:r>
              <a:rPr lang="en-IN" sz="2000" cap="none" dirty="0" err="1"/>
              <a:t>assign_labels</a:t>
            </a:r>
            <a:r>
              <a:rPr lang="en-IN" sz="2000" cap="none" dirty="0"/>
              <a:t> = “discretize”, </a:t>
            </a:r>
            <a:r>
              <a:rPr lang="en-IN" sz="2000" cap="none" dirty="0" err="1"/>
              <a:t>random_state</a:t>
            </a:r>
            <a:r>
              <a:rPr lang="en-IN" sz="2000" cap="none" dirty="0"/>
              <a:t> = 0).fit(x)</a:t>
            </a:r>
            <a:br>
              <a:rPr lang="en-IN" sz="2000" cap="none" dirty="0"/>
            </a:br>
            <a:r>
              <a:rPr lang="en-IN" sz="2000" cap="none" dirty="0" err="1"/>
              <a:t>y_sc</a:t>
            </a:r>
            <a:r>
              <a:rPr lang="en-IN" sz="2000" cap="none" dirty="0"/>
              <a:t> = </a:t>
            </a:r>
            <a:r>
              <a:rPr lang="en-IN" sz="2000" cap="none" dirty="0" err="1"/>
              <a:t>sc.fit_predict</a:t>
            </a:r>
            <a:r>
              <a:rPr lang="en-IN" sz="2000" cap="none" dirty="0"/>
              <a:t>(x)</a:t>
            </a:r>
            <a:endParaRPr lang="en-US" sz="2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E9F8-6DF4-CA29-F941-4B9FC12C8A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r>
              <a:rPr lang="en-US" dirty="0"/>
              <a:t>Fast and Efficient Algorithm</a:t>
            </a:r>
          </a:p>
          <a:p>
            <a:r>
              <a:rPr lang="en-US" dirty="0"/>
              <a:t>Can be Applied to non-graphical data</a:t>
            </a:r>
          </a:p>
          <a:p>
            <a:r>
              <a:rPr lang="en-US" dirty="0"/>
              <a:t>Robust to Outliners and Noise</a:t>
            </a:r>
          </a:p>
          <a:p>
            <a:pPr marL="0" indent="0">
              <a:buNone/>
            </a:pPr>
            <a:r>
              <a:rPr lang="en-US" b="1" dirty="0"/>
              <a:t>Disadvantages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23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</TotalTime>
  <Words>272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Spectral Clustering</vt:lpstr>
      <vt:lpstr>PowerPoint Presentation</vt:lpstr>
      <vt:lpstr>PowerPoint Presentation</vt:lpstr>
      <vt:lpstr>from sklearn.cluster import spectralclustering sc= spectralclustering(n_clusters = 2, assign_labels = “discretize”, random_state = 0).fit(x) y_sc = sc.fit_predict(x)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2025-08-29T07:57:24Z</dcterms:created>
  <dcterms:modified xsi:type="dcterms:W3CDTF">2025-08-29T08:22:59Z</dcterms:modified>
</cp:coreProperties>
</file>