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5"/>
    <a:srgbClr val="FF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3"/>
  </p:normalViewPr>
  <p:slideViewPr>
    <p:cSldViewPr snapToGrid="0">
      <p:cViewPr varScale="1">
        <p:scale>
          <a:sx n="91" d="100"/>
          <a:sy n="91" d="100"/>
        </p:scale>
        <p:origin x="12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SimpleTimelineDefaultColorVariant">
  <dgm:title val="Simple Timeline Default Color Variant"/>
  <dgm:desc val="Simple Timeline Default Color Variant"/>
  <dgm:catLst>
    <dgm:cat type="Other" pri="2"/>
  </dgm:catLst>
  <dgm:styleLbl name="node0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  <dgm:styleLbl name="node1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 meth="repeat">
      <a:schemeClr val="accent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2">
        <a:alpha val="9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F7F86-311D-44D4-9433-100F69D47F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3DDBA-AB5A-4646-AF1D-A8A606A73A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Concepts to Understand mean Shift:</a:t>
          </a:r>
          <a:endParaRPr lang="en-US" dirty="0"/>
        </a:p>
      </dgm:t>
    </dgm:pt>
    <dgm:pt modelId="{4DB071C5-8A1C-4277-AE95-6CD5C76B1623}" type="parTrans" cxnId="{4B27ED40-227A-48C8-B53B-F1FE87682178}">
      <dgm:prSet/>
      <dgm:spPr/>
      <dgm:t>
        <a:bodyPr/>
        <a:lstStyle/>
        <a:p>
          <a:endParaRPr lang="en-US"/>
        </a:p>
      </dgm:t>
    </dgm:pt>
    <dgm:pt modelId="{7E2BDC57-6F50-407E-8A25-67B04AC2A0EF}" type="sibTrans" cxnId="{4B27ED40-227A-48C8-B53B-F1FE87682178}">
      <dgm:prSet/>
      <dgm:spPr/>
      <dgm:t>
        <a:bodyPr/>
        <a:lstStyle/>
        <a:p>
          <a:endParaRPr lang="en-US"/>
        </a:p>
      </dgm:t>
    </dgm:pt>
    <dgm:pt modelId="{3A9B9FEE-BD13-42D7-8A68-DF3B3CE38F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Clustering</a:t>
          </a:r>
          <a:r>
            <a:rPr lang="en-IN"/>
            <a:t>: Grouping data points based on similarity.</a:t>
          </a:r>
          <a:endParaRPr lang="en-US"/>
        </a:p>
      </dgm:t>
    </dgm:pt>
    <dgm:pt modelId="{A0256C26-FA28-4EE7-81A8-5EE0C7AC1959}" type="parTrans" cxnId="{DFE2F30A-9775-4955-8031-16EADB985901}">
      <dgm:prSet/>
      <dgm:spPr/>
      <dgm:t>
        <a:bodyPr/>
        <a:lstStyle/>
        <a:p>
          <a:endParaRPr lang="en-US"/>
        </a:p>
      </dgm:t>
    </dgm:pt>
    <dgm:pt modelId="{9AE44488-BA74-40DE-B29C-4FA115814973}" type="sibTrans" cxnId="{DFE2F30A-9775-4955-8031-16EADB985901}">
      <dgm:prSet/>
      <dgm:spPr/>
      <dgm:t>
        <a:bodyPr/>
        <a:lstStyle/>
        <a:p>
          <a:endParaRPr lang="en-US"/>
        </a:p>
      </dgm:t>
    </dgm:pt>
    <dgm:pt modelId="{FB57DA3E-5C05-4BA9-9D22-A30A0C07A04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Non-parametric algorithm</a:t>
          </a:r>
          <a:r>
            <a:rPr lang="en-IN"/>
            <a:t>: An approach that does not require specifying the number of clusters beforehand.</a:t>
          </a:r>
          <a:endParaRPr lang="en-US"/>
        </a:p>
      </dgm:t>
    </dgm:pt>
    <dgm:pt modelId="{056D51CE-C57E-4553-BB2E-774FD658A952}" type="parTrans" cxnId="{D9C945E4-33B0-4E7A-B72B-780D84319380}">
      <dgm:prSet/>
      <dgm:spPr/>
      <dgm:t>
        <a:bodyPr/>
        <a:lstStyle/>
        <a:p>
          <a:endParaRPr lang="en-US"/>
        </a:p>
      </dgm:t>
    </dgm:pt>
    <dgm:pt modelId="{F0739CDA-26A5-4B64-A01C-7A3099351D2A}" type="sibTrans" cxnId="{D9C945E4-33B0-4E7A-B72B-780D84319380}">
      <dgm:prSet/>
      <dgm:spPr/>
      <dgm:t>
        <a:bodyPr/>
        <a:lstStyle/>
        <a:p>
          <a:endParaRPr lang="en-US"/>
        </a:p>
      </dgm:t>
    </dgm:pt>
    <dgm:pt modelId="{6E11F67F-66F0-408A-B7F7-826FED8E588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Kernel Density Estimation (KDE)</a:t>
          </a:r>
          <a:r>
            <a:rPr lang="en-IN"/>
            <a:t>: A statistical technique to estimate the probability density function of a random variable, critical for mean shift’s operation.</a:t>
          </a:r>
          <a:endParaRPr lang="en-US"/>
        </a:p>
      </dgm:t>
    </dgm:pt>
    <dgm:pt modelId="{1C487AB4-00D9-40CA-92DC-49C1B0658C20}" type="parTrans" cxnId="{24E005C6-5508-43B4-AFF8-282370190080}">
      <dgm:prSet/>
      <dgm:spPr/>
      <dgm:t>
        <a:bodyPr/>
        <a:lstStyle/>
        <a:p>
          <a:endParaRPr lang="en-US"/>
        </a:p>
      </dgm:t>
    </dgm:pt>
    <dgm:pt modelId="{1E372AEC-D4BD-4545-8B9E-4323C0AF0B94}" type="sibTrans" cxnId="{24E005C6-5508-43B4-AFF8-282370190080}">
      <dgm:prSet/>
      <dgm:spPr/>
      <dgm:t>
        <a:bodyPr/>
        <a:lstStyle/>
        <a:p>
          <a:endParaRPr lang="en-US"/>
        </a:p>
      </dgm:t>
    </dgm:pt>
    <dgm:pt modelId="{AAA31BA7-4256-4E5D-A92C-9F3C58A88F5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Mean Shift Vector</a:t>
          </a:r>
          <a:r>
            <a:rPr lang="en-IN"/>
            <a:t>: A vector computed for each data point to point towards the densest region nearby.</a:t>
          </a:r>
          <a:endParaRPr lang="en-US"/>
        </a:p>
      </dgm:t>
    </dgm:pt>
    <dgm:pt modelId="{1AE7A3D0-AF33-4AEE-9EBE-E05AA886DD28}" type="parTrans" cxnId="{9484F995-E807-4E59-88BD-1DFA4861F2CB}">
      <dgm:prSet/>
      <dgm:spPr/>
      <dgm:t>
        <a:bodyPr/>
        <a:lstStyle/>
        <a:p>
          <a:endParaRPr lang="en-US"/>
        </a:p>
      </dgm:t>
    </dgm:pt>
    <dgm:pt modelId="{7430E07C-182B-4FA2-9FAE-144C8595F606}" type="sibTrans" cxnId="{9484F995-E807-4E59-88BD-1DFA4861F2CB}">
      <dgm:prSet/>
      <dgm:spPr/>
      <dgm:t>
        <a:bodyPr/>
        <a:lstStyle/>
        <a:p>
          <a:endParaRPr lang="en-US"/>
        </a:p>
      </dgm:t>
    </dgm:pt>
    <dgm:pt modelId="{14835F55-3ACB-4C5B-A95F-3DA964B9A5D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Convergence</a:t>
          </a:r>
          <a:r>
            <a:rPr lang="en-IN"/>
            <a:t>: The process whereby iterative shifts of points stabilize, revealing cluster centers.</a:t>
          </a:r>
          <a:endParaRPr lang="en-US"/>
        </a:p>
      </dgm:t>
    </dgm:pt>
    <dgm:pt modelId="{3AEAC8C1-E228-450C-B646-E8D81524C938}" type="parTrans" cxnId="{2638B70C-2DCC-406C-9ACD-F363D965513C}">
      <dgm:prSet/>
      <dgm:spPr/>
      <dgm:t>
        <a:bodyPr/>
        <a:lstStyle/>
        <a:p>
          <a:endParaRPr lang="en-US"/>
        </a:p>
      </dgm:t>
    </dgm:pt>
    <dgm:pt modelId="{3CEE23FA-49FC-44C9-9B08-95D429E4F7E2}" type="sibTrans" cxnId="{2638B70C-2DCC-406C-9ACD-F363D965513C}">
      <dgm:prSet/>
      <dgm:spPr/>
      <dgm:t>
        <a:bodyPr/>
        <a:lstStyle/>
        <a:p>
          <a:endParaRPr lang="en-US"/>
        </a:p>
      </dgm:t>
    </dgm:pt>
    <dgm:pt modelId="{455AA0B2-44FF-4C8A-900E-D1334DB3D4EE}" type="pres">
      <dgm:prSet presAssocID="{154F7F86-311D-44D4-9433-100F69D47F0C}" presName="root" presStyleCnt="0">
        <dgm:presLayoutVars>
          <dgm:dir/>
          <dgm:resizeHandles val="exact"/>
        </dgm:presLayoutVars>
      </dgm:prSet>
      <dgm:spPr/>
    </dgm:pt>
    <dgm:pt modelId="{59C1D27F-B071-421F-9172-97D5E805DD63}" type="pres">
      <dgm:prSet presAssocID="{D793DDBA-AB5A-4646-AF1D-A8A606A73AD0}" presName="compNode" presStyleCnt="0"/>
      <dgm:spPr/>
    </dgm:pt>
    <dgm:pt modelId="{4CC80820-A732-4644-B99B-89A8FEDA2583}" type="pres">
      <dgm:prSet presAssocID="{D793DDBA-AB5A-4646-AF1D-A8A606A73AD0}" presName="bgRect" presStyleLbl="bgShp" presStyleIdx="0" presStyleCnt="6"/>
      <dgm:spPr/>
    </dgm:pt>
    <dgm:pt modelId="{A27BD107-B723-4DFC-9E23-FDFE11956516}" type="pres">
      <dgm:prSet presAssocID="{D793DDBA-AB5A-4646-AF1D-A8A606A73A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2F9C11-BD2A-4A51-9EF2-CC4C638719D6}" type="pres">
      <dgm:prSet presAssocID="{D793DDBA-AB5A-4646-AF1D-A8A606A73AD0}" presName="spaceRect" presStyleCnt="0"/>
      <dgm:spPr/>
    </dgm:pt>
    <dgm:pt modelId="{1D7C7856-E39D-46D7-B501-50995AB0B6B4}" type="pres">
      <dgm:prSet presAssocID="{D793DDBA-AB5A-4646-AF1D-A8A606A73AD0}" presName="parTx" presStyleLbl="revTx" presStyleIdx="0" presStyleCnt="6">
        <dgm:presLayoutVars>
          <dgm:chMax val="0"/>
          <dgm:chPref val="0"/>
        </dgm:presLayoutVars>
      </dgm:prSet>
      <dgm:spPr/>
    </dgm:pt>
    <dgm:pt modelId="{715C8EDC-05A7-445D-B356-FCDC2A95290A}" type="pres">
      <dgm:prSet presAssocID="{7E2BDC57-6F50-407E-8A25-67B04AC2A0EF}" presName="sibTrans" presStyleCnt="0"/>
      <dgm:spPr/>
    </dgm:pt>
    <dgm:pt modelId="{D357C51B-79DC-4270-B5B4-F2F83A6F85FC}" type="pres">
      <dgm:prSet presAssocID="{3A9B9FEE-BD13-42D7-8A68-DF3B3CE38F6D}" presName="compNode" presStyleCnt="0"/>
      <dgm:spPr/>
    </dgm:pt>
    <dgm:pt modelId="{4B1C83A7-42FF-41E7-AF7E-616F7B572B37}" type="pres">
      <dgm:prSet presAssocID="{3A9B9FEE-BD13-42D7-8A68-DF3B3CE38F6D}" presName="bgRect" presStyleLbl="bgShp" presStyleIdx="1" presStyleCnt="6"/>
      <dgm:spPr/>
    </dgm:pt>
    <dgm:pt modelId="{545D4C96-4C13-4FE5-8BE8-4AEE0B3CA74E}" type="pres">
      <dgm:prSet presAssocID="{3A9B9FEE-BD13-42D7-8A68-DF3B3CE38F6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30EEAB8-0D0B-429E-9CC4-D20B9A80D1AE}" type="pres">
      <dgm:prSet presAssocID="{3A9B9FEE-BD13-42D7-8A68-DF3B3CE38F6D}" presName="spaceRect" presStyleCnt="0"/>
      <dgm:spPr/>
    </dgm:pt>
    <dgm:pt modelId="{9E2B3097-3988-4651-A922-4B0C81D9A758}" type="pres">
      <dgm:prSet presAssocID="{3A9B9FEE-BD13-42D7-8A68-DF3B3CE38F6D}" presName="parTx" presStyleLbl="revTx" presStyleIdx="1" presStyleCnt="6">
        <dgm:presLayoutVars>
          <dgm:chMax val="0"/>
          <dgm:chPref val="0"/>
        </dgm:presLayoutVars>
      </dgm:prSet>
      <dgm:spPr/>
    </dgm:pt>
    <dgm:pt modelId="{2545D9AB-3513-4B10-B93F-894AABFC4E9B}" type="pres">
      <dgm:prSet presAssocID="{9AE44488-BA74-40DE-B29C-4FA115814973}" presName="sibTrans" presStyleCnt="0"/>
      <dgm:spPr/>
    </dgm:pt>
    <dgm:pt modelId="{7BE76D33-7F17-4FEB-81E3-605222EB40F8}" type="pres">
      <dgm:prSet presAssocID="{FB57DA3E-5C05-4BA9-9D22-A30A0C07A04F}" presName="compNode" presStyleCnt="0"/>
      <dgm:spPr/>
    </dgm:pt>
    <dgm:pt modelId="{FD1EB6CC-BC33-4D41-B273-9C1267FA24A5}" type="pres">
      <dgm:prSet presAssocID="{FB57DA3E-5C05-4BA9-9D22-A30A0C07A04F}" presName="bgRect" presStyleLbl="bgShp" presStyleIdx="2" presStyleCnt="6"/>
      <dgm:spPr/>
    </dgm:pt>
    <dgm:pt modelId="{A9F09E23-6C95-4E24-8A17-BFB80A1C4AF0}" type="pres">
      <dgm:prSet presAssocID="{FB57DA3E-5C05-4BA9-9D22-A30A0C07A0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820F3C7-5CB9-4269-A128-646F2D938591}" type="pres">
      <dgm:prSet presAssocID="{FB57DA3E-5C05-4BA9-9D22-A30A0C07A04F}" presName="spaceRect" presStyleCnt="0"/>
      <dgm:spPr/>
    </dgm:pt>
    <dgm:pt modelId="{B153102B-27CF-44CC-98E8-12E6783C6E2A}" type="pres">
      <dgm:prSet presAssocID="{FB57DA3E-5C05-4BA9-9D22-A30A0C07A04F}" presName="parTx" presStyleLbl="revTx" presStyleIdx="2" presStyleCnt="6">
        <dgm:presLayoutVars>
          <dgm:chMax val="0"/>
          <dgm:chPref val="0"/>
        </dgm:presLayoutVars>
      </dgm:prSet>
      <dgm:spPr/>
    </dgm:pt>
    <dgm:pt modelId="{3FAB76E0-CABB-49E6-8920-166631889A67}" type="pres">
      <dgm:prSet presAssocID="{F0739CDA-26A5-4B64-A01C-7A3099351D2A}" presName="sibTrans" presStyleCnt="0"/>
      <dgm:spPr/>
    </dgm:pt>
    <dgm:pt modelId="{94C84D9B-36CB-4446-8D18-3A39F6D87BF8}" type="pres">
      <dgm:prSet presAssocID="{6E11F67F-66F0-408A-B7F7-826FED8E5887}" presName="compNode" presStyleCnt="0"/>
      <dgm:spPr/>
    </dgm:pt>
    <dgm:pt modelId="{684EBBE5-58E4-44AE-93E0-9AF4ABB81930}" type="pres">
      <dgm:prSet presAssocID="{6E11F67F-66F0-408A-B7F7-826FED8E5887}" presName="bgRect" presStyleLbl="bgShp" presStyleIdx="3" presStyleCnt="6"/>
      <dgm:spPr/>
    </dgm:pt>
    <dgm:pt modelId="{57B37C49-1452-4E81-A377-190FB1030A5C}" type="pres">
      <dgm:prSet presAssocID="{6E11F67F-66F0-408A-B7F7-826FED8E58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C261DE5C-8467-4E11-9F8F-457F6DD71C68}" type="pres">
      <dgm:prSet presAssocID="{6E11F67F-66F0-408A-B7F7-826FED8E5887}" presName="spaceRect" presStyleCnt="0"/>
      <dgm:spPr/>
    </dgm:pt>
    <dgm:pt modelId="{B102C25E-1EBE-4E9A-924F-AA6C4C740206}" type="pres">
      <dgm:prSet presAssocID="{6E11F67F-66F0-408A-B7F7-826FED8E5887}" presName="parTx" presStyleLbl="revTx" presStyleIdx="3" presStyleCnt="6">
        <dgm:presLayoutVars>
          <dgm:chMax val="0"/>
          <dgm:chPref val="0"/>
        </dgm:presLayoutVars>
      </dgm:prSet>
      <dgm:spPr/>
    </dgm:pt>
    <dgm:pt modelId="{98D1E736-58F3-4FE5-BE19-7ABC581CB658}" type="pres">
      <dgm:prSet presAssocID="{1E372AEC-D4BD-4545-8B9E-4323C0AF0B94}" presName="sibTrans" presStyleCnt="0"/>
      <dgm:spPr/>
    </dgm:pt>
    <dgm:pt modelId="{7BFF51D0-5E12-4B27-9D6A-7CBBD0574327}" type="pres">
      <dgm:prSet presAssocID="{AAA31BA7-4256-4E5D-A92C-9F3C58A88F5E}" presName="compNode" presStyleCnt="0"/>
      <dgm:spPr/>
    </dgm:pt>
    <dgm:pt modelId="{2FAF1B0B-17B9-4AA9-813B-57EAABF95120}" type="pres">
      <dgm:prSet presAssocID="{AAA31BA7-4256-4E5D-A92C-9F3C58A88F5E}" presName="bgRect" presStyleLbl="bgShp" presStyleIdx="4" presStyleCnt="6"/>
      <dgm:spPr/>
    </dgm:pt>
    <dgm:pt modelId="{724F5534-3915-48E8-9EBB-09F549E4AE3A}" type="pres">
      <dgm:prSet presAssocID="{AAA31BA7-4256-4E5D-A92C-9F3C58A88F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6C9D3F6-38C2-4FDF-AE96-618F613B6D38}" type="pres">
      <dgm:prSet presAssocID="{AAA31BA7-4256-4E5D-A92C-9F3C58A88F5E}" presName="spaceRect" presStyleCnt="0"/>
      <dgm:spPr/>
    </dgm:pt>
    <dgm:pt modelId="{D633EB2E-D362-4E41-B690-9CE4D70DFE74}" type="pres">
      <dgm:prSet presAssocID="{AAA31BA7-4256-4E5D-A92C-9F3C58A88F5E}" presName="parTx" presStyleLbl="revTx" presStyleIdx="4" presStyleCnt="6">
        <dgm:presLayoutVars>
          <dgm:chMax val="0"/>
          <dgm:chPref val="0"/>
        </dgm:presLayoutVars>
      </dgm:prSet>
      <dgm:spPr/>
    </dgm:pt>
    <dgm:pt modelId="{6432411D-B5A4-40AF-8F14-4C5BBBD74CFD}" type="pres">
      <dgm:prSet presAssocID="{7430E07C-182B-4FA2-9FAE-144C8595F606}" presName="sibTrans" presStyleCnt="0"/>
      <dgm:spPr/>
    </dgm:pt>
    <dgm:pt modelId="{1A3C0CC4-7DDD-4224-9DB7-D44C74C82019}" type="pres">
      <dgm:prSet presAssocID="{14835F55-3ACB-4C5B-A95F-3DA964B9A5DA}" presName="compNode" presStyleCnt="0"/>
      <dgm:spPr/>
    </dgm:pt>
    <dgm:pt modelId="{2D93A476-CE1D-43CF-8B21-FC3375290DEF}" type="pres">
      <dgm:prSet presAssocID="{14835F55-3ACB-4C5B-A95F-3DA964B9A5DA}" presName="bgRect" presStyleLbl="bgShp" presStyleIdx="5" presStyleCnt="6"/>
      <dgm:spPr/>
    </dgm:pt>
    <dgm:pt modelId="{09A2B3F6-6ABB-48FC-9D4F-3878FFFEDF91}" type="pres">
      <dgm:prSet presAssocID="{14835F55-3ACB-4C5B-A95F-3DA964B9A5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E3FE1DB6-3190-45DE-91F8-1711CFA0DB41}" type="pres">
      <dgm:prSet presAssocID="{14835F55-3ACB-4C5B-A95F-3DA964B9A5DA}" presName="spaceRect" presStyleCnt="0"/>
      <dgm:spPr/>
    </dgm:pt>
    <dgm:pt modelId="{C4BAF39B-EF18-49F8-93F5-18666C21443E}" type="pres">
      <dgm:prSet presAssocID="{14835F55-3ACB-4C5B-A95F-3DA964B9A5D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FE2F30A-9775-4955-8031-16EADB985901}" srcId="{154F7F86-311D-44D4-9433-100F69D47F0C}" destId="{3A9B9FEE-BD13-42D7-8A68-DF3B3CE38F6D}" srcOrd="1" destOrd="0" parTransId="{A0256C26-FA28-4EE7-81A8-5EE0C7AC1959}" sibTransId="{9AE44488-BA74-40DE-B29C-4FA115814973}"/>
    <dgm:cxn modelId="{2638B70C-2DCC-406C-9ACD-F363D965513C}" srcId="{154F7F86-311D-44D4-9433-100F69D47F0C}" destId="{14835F55-3ACB-4C5B-A95F-3DA964B9A5DA}" srcOrd="5" destOrd="0" parTransId="{3AEAC8C1-E228-450C-B646-E8D81524C938}" sibTransId="{3CEE23FA-49FC-44C9-9B08-95D429E4F7E2}"/>
    <dgm:cxn modelId="{4B27ED40-227A-48C8-B53B-F1FE87682178}" srcId="{154F7F86-311D-44D4-9433-100F69D47F0C}" destId="{D793DDBA-AB5A-4646-AF1D-A8A606A73AD0}" srcOrd="0" destOrd="0" parTransId="{4DB071C5-8A1C-4277-AE95-6CD5C76B1623}" sibTransId="{7E2BDC57-6F50-407E-8A25-67B04AC2A0EF}"/>
    <dgm:cxn modelId="{7732C358-EBD2-4EFC-93E3-A86F3783317D}" type="presOf" srcId="{154F7F86-311D-44D4-9433-100F69D47F0C}" destId="{455AA0B2-44FF-4C8A-900E-D1334DB3D4EE}" srcOrd="0" destOrd="0" presId="urn:microsoft.com/office/officeart/2018/2/layout/IconVerticalSolidList"/>
    <dgm:cxn modelId="{8AA4BD88-82FF-404A-BA08-7837492708BF}" type="presOf" srcId="{14835F55-3ACB-4C5B-A95F-3DA964B9A5DA}" destId="{C4BAF39B-EF18-49F8-93F5-18666C21443E}" srcOrd="0" destOrd="0" presId="urn:microsoft.com/office/officeart/2018/2/layout/IconVerticalSolidList"/>
    <dgm:cxn modelId="{09DE4E8C-62F6-4801-81A3-3F708B701CE9}" type="presOf" srcId="{3A9B9FEE-BD13-42D7-8A68-DF3B3CE38F6D}" destId="{9E2B3097-3988-4651-A922-4B0C81D9A758}" srcOrd="0" destOrd="0" presId="urn:microsoft.com/office/officeart/2018/2/layout/IconVerticalSolidList"/>
    <dgm:cxn modelId="{9484F995-E807-4E59-88BD-1DFA4861F2CB}" srcId="{154F7F86-311D-44D4-9433-100F69D47F0C}" destId="{AAA31BA7-4256-4E5D-A92C-9F3C58A88F5E}" srcOrd="4" destOrd="0" parTransId="{1AE7A3D0-AF33-4AEE-9EBE-E05AA886DD28}" sibTransId="{7430E07C-182B-4FA2-9FAE-144C8595F606}"/>
    <dgm:cxn modelId="{752E77A8-7A4A-4408-8656-BEF25FF757FB}" type="presOf" srcId="{FB57DA3E-5C05-4BA9-9D22-A30A0C07A04F}" destId="{B153102B-27CF-44CC-98E8-12E6783C6E2A}" srcOrd="0" destOrd="0" presId="urn:microsoft.com/office/officeart/2018/2/layout/IconVerticalSolidList"/>
    <dgm:cxn modelId="{611E34B7-CBD2-437B-B3E8-728381A58125}" type="presOf" srcId="{6E11F67F-66F0-408A-B7F7-826FED8E5887}" destId="{B102C25E-1EBE-4E9A-924F-AA6C4C740206}" srcOrd="0" destOrd="0" presId="urn:microsoft.com/office/officeart/2018/2/layout/IconVerticalSolidList"/>
    <dgm:cxn modelId="{24E005C6-5508-43B4-AFF8-282370190080}" srcId="{154F7F86-311D-44D4-9433-100F69D47F0C}" destId="{6E11F67F-66F0-408A-B7F7-826FED8E5887}" srcOrd="3" destOrd="0" parTransId="{1C487AB4-00D9-40CA-92DC-49C1B0658C20}" sibTransId="{1E372AEC-D4BD-4545-8B9E-4323C0AF0B94}"/>
    <dgm:cxn modelId="{EB205FD6-58A4-430A-8108-E32C2B1F7303}" type="presOf" srcId="{D793DDBA-AB5A-4646-AF1D-A8A606A73AD0}" destId="{1D7C7856-E39D-46D7-B501-50995AB0B6B4}" srcOrd="0" destOrd="0" presId="urn:microsoft.com/office/officeart/2018/2/layout/IconVerticalSolidList"/>
    <dgm:cxn modelId="{0F6F40D9-970D-4C00-9B34-31FBA9AAD282}" type="presOf" srcId="{AAA31BA7-4256-4E5D-A92C-9F3C58A88F5E}" destId="{D633EB2E-D362-4E41-B690-9CE4D70DFE74}" srcOrd="0" destOrd="0" presId="urn:microsoft.com/office/officeart/2018/2/layout/IconVerticalSolidList"/>
    <dgm:cxn modelId="{D9C945E4-33B0-4E7A-B72B-780D84319380}" srcId="{154F7F86-311D-44D4-9433-100F69D47F0C}" destId="{FB57DA3E-5C05-4BA9-9D22-A30A0C07A04F}" srcOrd="2" destOrd="0" parTransId="{056D51CE-C57E-4553-BB2E-774FD658A952}" sibTransId="{F0739CDA-26A5-4B64-A01C-7A3099351D2A}"/>
    <dgm:cxn modelId="{58D824BE-580C-47C1-B2A2-E9CD1485ACF5}" type="presParOf" srcId="{455AA0B2-44FF-4C8A-900E-D1334DB3D4EE}" destId="{59C1D27F-B071-421F-9172-97D5E805DD63}" srcOrd="0" destOrd="0" presId="urn:microsoft.com/office/officeart/2018/2/layout/IconVerticalSolidList"/>
    <dgm:cxn modelId="{29DD0B43-86FF-4D93-ABD8-A08E1E975784}" type="presParOf" srcId="{59C1D27F-B071-421F-9172-97D5E805DD63}" destId="{4CC80820-A732-4644-B99B-89A8FEDA2583}" srcOrd="0" destOrd="0" presId="urn:microsoft.com/office/officeart/2018/2/layout/IconVerticalSolidList"/>
    <dgm:cxn modelId="{82FD4AE4-CD7C-4B23-86DA-D1B4CCB80DB1}" type="presParOf" srcId="{59C1D27F-B071-421F-9172-97D5E805DD63}" destId="{A27BD107-B723-4DFC-9E23-FDFE11956516}" srcOrd="1" destOrd="0" presId="urn:microsoft.com/office/officeart/2018/2/layout/IconVerticalSolidList"/>
    <dgm:cxn modelId="{13FC24C4-3E60-47D6-B724-1E42A4431FB2}" type="presParOf" srcId="{59C1D27F-B071-421F-9172-97D5E805DD63}" destId="{C52F9C11-BD2A-4A51-9EF2-CC4C638719D6}" srcOrd="2" destOrd="0" presId="urn:microsoft.com/office/officeart/2018/2/layout/IconVerticalSolidList"/>
    <dgm:cxn modelId="{0DF06019-E111-4FC7-BE6C-A992F70DC892}" type="presParOf" srcId="{59C1D27F-B071-421F-9172-97D5E805DD63}" destId="{1D7C7856-E39D-46D7-B501-50995AB0B6B4}" srcOrd="3" destOrd="0" presId="urn:microsoft.com/office/officeart/2018/2/layout/IconVerticalSolidList"/>
    <dgm:cxn modelId="{4398D1EE-2885-456F-8F65-595B32D174B1}" type="presParOf" srcId="{455AA0B2-44FF-4C8A-900E-D1334DB3D4EE}" destId="{715C8EDC-05A7-445D-B356-FCDC2A95290A}" srcOrd="1" destOrd="0" presId="urn:microsoft.com/office/officeart/2018/2/layout/IconVerticalSolidList"/>
    <dgm:cxn modelId="{34B6ED75-FC52-40CF-A825-322142D7081A}" type="presParOf" srcId="{455AA0B2-44FF-4C8A-900E-D1334DB3D4EE}" destId="{D357C51B-79DC-4270-B5B4-F2F83A6F85FC}" srcOrd="2" destOrd="0" presId="urn:microsoft.com/office/officeart/2018/2/layout/IconVerticalSolidList"/>
    <dgm:cxn modelId="{48FFED09-F758-4E50-B63F-38F0743FDBBA}" type="presParOf" srcId="{D357C51B-79DC-4270-B5B4-F2F83A6F85FC}" destId="{4B1C83A7-42FF-41E7-AF7E-616F7B572B37}" srcOrd="0" destOrd="0" presId="urn:microsoft.com/office/officeart/2018/2/layout/IconVerticalSolidList"/>
    <dgm:cxn modelId="{D57438A7-6693-43B0-9BAE-DDF9F03F5985}" type="presParOf" srcId="{D357C51B-79DC-4270-B5B4-F2F83A6F85FC}" destId="{545D4C96-4C13-4FE5-8BE8-4AEE0B3CA74E}" srcOrd="1" destOrd="0" presId="urn:microsoft.com/office/officeart/2018/2/layout/IconVerticalSolidList"/>
    <dgm:cxn modelId="{B4F06F36-D15D-4938-B955-9C1D5FAFF8FB}" type="presParOf" srcId="{D357C51B-79DC-4270-B5B4-F2F83A6F85FC}" destId="{C30EEAB8-0D0B-429E-9CC4-D20B9A80D1AE}" srcOrd="2" destOrd="0" presId="urn:microsoft.com/office/officeart/2018/2/layout/IconVerticalSolidList"/>
    <dgm:cxn modelId="{29627A5C-D7B7-4564-928C-E3A599C45873}" type="presParOf" srcId="{D357C51B-79DC-4270-B5B4-F2F83A6F85FC}" destId="{9E2B3097-3988-4651-A922-4B0C81D9A758}" srcOrd="3" destOrd="0" presId="urn:microsoft.com/office/officeart/2018/2/layout/IconVerticalSolidList"/>
    <dgm:cxn modelId="{5C9330B7-DEB7-407F-A398-B261F7DF73F5}" type="presParOf" srcId="{455AA0B2-44FF-4C8A-900E-D1334DB3D4EE}" destId="{2545D9AB-3513-4B10-B93F-894AABFC4E9B}" srcOrd="3" destOrd="0" presId="urn:microsoft.com/office/officeart/2018/2/layout/IconVerticalSolidList"/>
    <dgm:cxn modelId="{0133D87F-73CE-4225-85F8-D3BCEAE58CAD}" type="presParOf" srcId="{455AA0B2-44FF-4C8A-900E-D1334DB3D4EE}" destId="{7BE76D33-7F17-4FEB-81E3-605222EB40F8}" srcOrd="4" destOrd="0" presId="urn:microsoft.com/office/officeart/2018/2/layout/IconVerticalSolidList"/>
    <dgm:cxn modelId="{C3A7B18B-EB5A-4CDA-84AC-5C5BA199E62D}" type="presParOf" srcId="{7BE76D33-7F17-4FEB-81E3-605222EB40F8}" destId="{FD1EB6CC-BC33-4D41-B273-9C1267FA24A5}" srcOrd="0" destOrd="0" presId="urn:microsoft.com/office/officeart/2018/2/layout/IconVerticalSolidList"/>
    <dgm:cxn modelId="{43CBB29A-7A1A-4B36-9CA7-8EC2926D579E}" type="presParOf" srcId="{7BE76D33-7F17-4FEB-81E3-605222EB40F8}" destId="{A9F09E23-6C95-4E24-8A17-BFB80A1C4AF0}" srcOrd="1" destOrd="0" presId="urn:microsoft.com/office/officeart/2018/2/layout/IconVerticalSolidList"/>
    <dgm:cxn modelId="{D3AB18A0-7D2C-4385-8509-3E44D4A3FE5B}" type="presParOf" srcId="{7BE76D33-7F17-4FEB-81E3-605222EB40F8}" destId="{4820F3C7-5CB9-4269-A128-646F2D938591}" srcOrd="2" destOrd="0" presId="urn:microsoft.com/office/officeart/2018/2/layout/IconVerticalSolidList"/>
    <dgm:cxn modelId="{147F74F7-892C-4BAC-ACFD-C027C35AF58E}" type="presParOf" srcId="{7BE76D33-7F17-4FEB-81E3-605222EB40F8}" destId="{B153102B-27CF-44CC-98E8-12E6783C6E2A}" srcOrd="3" destOrd="0" presId="urn:microsoft.com/office/officeart/2018/2/layout/IconVerticalSolidList"/>
    <dgm:cxn modelId="{C45EE4F7-9A92-4700-AF7F-379646347011}" type="presParOf" srcId="{455AA0B2-44FF-4C8A-900E-D1334DB3D4EE}" destId="{3FAB76E0-CABB-49E6-8920-166631889A67}" srcOrd="5" destOrd="0" presId="urn:microsoft.com/office/officeart/2018/2/layout/IconVerticalSolidList"/>
    <dgm:cxn modelId="{F29276D2-F48A-4207-8ADA-4E472BE4A4E1}" type="presParOf" srcId="{455AA0B2-44FF-4C8A-900E-D1334DB3D4EE}" destId="{94C84D9B-36CB-4446-8D18-3A39F6D87BF8}" srcOrd="6" destOrd="0" presId="urn:microsoft.com/office/officeart/2018/2/layout/IconVerticalSolidList"/>
    <dgm:cxn modelId="{7921BA1A-7BEC-445D-B63B-B873AC895050}" type="presParOf" srcId="{94C84D9B-36CB-4446-8D18-3A39F6D87BF8}" destId="{684EBBE5-58E4-44AE-93E0-9AF4ABB81930}" srcOrd="0" destOrd="0" presId="urn:microsoft.com/office/officeart/2018/2/layout/IconVerticalSolidList"/>
    <dgm:cxn modelId="{62577D93-6336-4E6B-842A-307A56BA6207}" type="presParOf" srcId="{94C84D9B-36CB-4446-8D18-3A39F6D87BF8}" destId="{57B37C49-1452-4E81-A377-190FB1030A5C}" srcOrd="1" destOrd="0" presId="urn:microsoft.com/office/officeart/2018/2/layout/IconVerticalSolidList"/>
    <dgm:cxn modelId="{964947FC-0A15-4A5E-B059-8CC762734E7A}" type="presParOf" srcId="{94C84D9B-36CB-4446-8D18-3A39F6D87BF8}" destId="{C261DE5C-8467-4E11-9F8F-457F6DD71C68}" srcOrd="2" destOrd="0" presId="urn:microsoft.com/office/officeart/2018/2/layout/IconVerticalSolidList"/>
    <dgm:cxn modelId="{836388CF-0267-4106-B159-DF7754E84C5B}" type="presParOf" srcId="{94C84D9B-36CB-4446-8D18-3A39F6D87BF8}" destId="{B102C25E-1EBE-4E9A-924F-AA6C4C740206}" srcOrd="3" destOrd="0" presId="urn:microsoft.com/office/officeart/2018/2/layout/IconVerticalSolidList"/>
    <dgm:cxn modelId="{0F99089B-D21C-4E57-B696-15A654111A6D}" type="presParOf" srcId="{455AA0B2-44FF-4C8A-900E-D1334DB3D4EE}" destId="{98D1E736-58F3-4FE5-BE19-7ABC581CB658}" srcOrd="7" destOrd="0" presId="urn:microsoft.com/office/officeart/2018/2/layout/IconVerticalSolidList"/>
    <dgm:cxn modelId="{D054B364-B1C9-43EA-B281-DCAC0F55B419}" type="presParOf" srcId="{455AA0B2-44FF-4C8A-900E-D1334DB3D4EE}" destId="{7BFF51D0-5E12-4B27-9D6A-7CBBD0574327}" srcOrd="8" destOrd="0" presId="urn:microsoft.com/office/officeart/2018/2/layout/IconVerticalSolidList"/>
    <dgm:cxn modelId="{C7FFBE89-12DD-41D5-A2CD-EC0DAD1F9C02}" type="presParOf" srcId="{7BFF51D0-5E12-4B27-9D6A-7CBBD0574327}" destId="{2FAF1B0B-17B9-4AA9-813B-57EAABF95120}" srcOrd="0" destOrd="0" presId="urn:microsoft.com/office/officeart/2018/2/layout/IconVerticalSolidList"/>
    <dgm:cxn modelId="{235B2E96-2650-44A2-B372-307EDC768565}" type="presParOf" srcId="{7BFF51D0-5E12-4B27-9D6A-7CBBD0574327}" destId="{724F5534-3915-48E8-9EBB-09F549E4AE3A}" srcOrd="1" destOrd="0" presId="urn:microsoft.com/office/officeart/2018/2/layout/IconVerticalSolidList"/>
    <dgm:cxn modelId="{E618C167-5E60-4299-84A9-101A6EDF068B}" type="presParOf" srcId="{7BFF51D0-5E12-4B27-9D6A-7CBBD0574327}" destId="{96C9D3F6-38C2-4FDF-AE96-618F613B6D38}" srcOrd="2" destOrd="0" presId="urn:microsoft.com/office/officeart/2018/2/layout/IconVerticalSolidList"/>
    <dgm:cxn modelId="{2D5D7CA8-16C6-411D-8DD8-26F99F3D7B9B}" type="presParOf" srcId="{7BFF51D0-5E12-4B27-9D6A-7CBBD0574327}" destId="{D633EB2E-D362-4E41-B690-9CE4D70DFE74}" srcOrd="3" destOrd="0" presId="urn:microsoft.com/office/officeart/2018/2/layout/IconVerticalSolidList"/>
    <dgm:cxn modelId="{4D973245-9E86-4043-B4AA-F3B4AD200A34}" type="presParOf" srcId="{455AA0B2-44FF-4C8A-900E-D1334DB3D4EE}" destId="{6432411D-B5A4-40AF-8F14-4C5BBBD74CFD}" srcOrd="9" destOrd="0" presId="urn:microsoft.com/office/officeart/2018/2/layout/IconVerticalSolidList"/>
    <dgm:cxn modelId="{465C9685-F971-43DE-A2A7-199933266F48}" type="presParOf" srcId="{455AA0B2-44FF-4C8A-900E-D1334DB3D4EE}" destId="{1A3C0CC4-7DDD-4224-9DB7-D44C74C82019}" srcOrd="10" destOrd="0" presId="urn:microsoft.com/office/officeart/2018/2/layout/IconVerticalSolidList"/>
    <dgm:cxn modelId="{E716825E-BA0D-4541-8FE1-D419192E11BE}" type="presParOf" srcId="{1A3C0CC4-7DDD-4224-9DB7-D44C74C82019}" destId="{2D93A476-CE1D-43CF-8B21-FC3375290DEF}" srcOrd="0" destOrd="0" presId="urn:microsoft.com/office/officeart/2018/2/layout/IconVerticalSolidList"/>
    <dgm:cxn modelId="{5C720666-C577-459D-9FBD-5D65E48B3451}" type="presParOf" srcId="{1A3C0CC4-7DDD-4224-9DB7-D44C74C82019}" destId="{09A2B3F6-6ABB-48FC-9D4F-3878FFFEDF91}" srcOrd="1" destOrd="0" presId="urn:microsoft.com/office/officeart/2018/2/layout/IconVerticalSolidList"/>
    <dgm:cxn modelId="{C5D014CD-973C-468E-B289-ED71466E0B40}" type="presParOf" srcId="{1A3C0CC4-7DDD-4224-9DB7-D44C74C82019}" destId="{E3FE1DB6-3190-45DE-91F8-1711CFA0DB41}" srcOrd="2" destOrd="0" presId="urn:microsoft.com/office/officeart/2018/2/layout/IconVerticalSolidList"/>
    <dgm:cxn modelId="{F1BBD011-BC5B-4AC3-80AF-5976BDCC6CD3}" type="presParOf" srcId="{1A3C0CC4-7DDD-4224-9DB7-D44C74C82019}" destId="{C4BAF39B-EF18-49F8-93F5-18666C2144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A6A25-1D2D-1549-9A59-D5286943B027}" type="doc">
      <dgm:prSet loTypeId="urn:microsoft.com/office/officeart/2024/3/layout/SimpleTimelineDefaultVariant" loCatId="Timeline" qsTypeId="urn:microsoft.com/office/officeart/2005/8/quickstyle/simple1" qsCatId="simple" csTypeId="urn:microsoft.com/office/officeart/2005/8/colors/SimpleTimelineDefaultColorVariant" csCatId="other" phldr="1"/>
      <dgm:spPr/>
      <dgm:t>
        <a:bodyPr/>
        <a:lstStyle/>
        <a:p>
          <a:endParaRPr lang="en-GB"/>
        </a:p>
      </dgm:t>
    </dgm:pt>
    <dgm:pt modelId="{E6BE2C7C-84F3-9742-BD07-35AA363A5FFA}">
      <dgm:prSet/>
      <dgm:spPr/>
      <dgm:t>
        <a:bodyPr/>
        <a:lstStyle/>
        <a:p>
          <a:pPr>
            <a:defRPr b="1"/>
          </a:pPr>
          <a:r>
            <a:rPr lang="en-IN" b="1" i="0" dirty="0"/>
            <a:t>Initialization</a:t>
          </a:r>
          <a:r>
            <a:rPr lang="en-IN" b="0" i="0" dirty="0"/>
            <a:t>:</a:t>
          </a:r>
          <a:endParaRPr lang="en-IN" dirty="0"/>
        </a:p>
      </dgm:t>
    </dgm:pt>
    <dgm:pt modelId="{EAB96485-9FAE-7F4E-A53B-4BD3D69FC268}" type="parTrans" cxnId="{9A1A3277-B63B-A840-A9CE-190D046D09A4}">
      <dgm:prSet/>
      <dgm:spPr/>
      <dgm:t>
        <a:bodyPr/>
        <a:lstStyle/>
        <a:p>
          <a:endParaRPr lang="en-GB"/>
        </a:p>
      </dgm:t>
    </dgm:pt>
    <dgm:pt modelId="{5E4377E7-EFDC-EE4B-90E5-8ADB5AA3F308}" type="sibTrans" cxnId="{9A1A3277-B63B-A840-A9CE-190D046D09A4}">
      <dgm:prSet/>
      <dgm:spPr/>
      <dgm:t>
        <a:bodyPr/>
        <a:lstStyle/>
        <a:p>
          <a:endParaRPr lang="en-GB"/>
        </a:p>
      </dgm:t>
    </dgm:pt>
    <dgm:pt modelId="{D060D2FB-06E2-9648-BDC5-6D441ED5BF9A}">
      <dgm:prSet/>
      <dgm:spPr/>
      <dgm:t>
        <a:bodyPr/>
        <a:lstStyle/>
        <a:p>
          <a:r>
            <a:rPr lang="en-IN" b="0" i="0" dirty="0"/>
            <a:t>Each data point is initially considered as assigned to a cluster</a:t>
          </a:r>
          <a:endParaRPr lang="en-IN" dirty="0"/>
        </a:p>
      </dgm:t>
    </dgm:pt>
    <dgm:pt modelId="{6B25EC2F-A148-CF4A-A7D3-9A6BFF275FC8}" type="parTrans" cxnId="{C0EB37EF-D226-FF40-95F7-04D8D3E3DBBF}">
      <dgm:prSet/>
      <dgm:spPr/>
      <dgm:t>
        <a:bodyPr/>
        <a:lstStyle/>
        <a:p>
          <a:endParaRPr lang="en-GB"/>
        </a:p>
      </dgm:t>
    </dgm:pt>
    <dgm:pt modelId="{6166216B-EF60-BC49-95A7-E6D69AAEBBED}" type="sibTrans" cxnId="{C0EB37EF-D226-FF40-95F7-04D8D3E3DBBF}">
      <dgm:prSet/>
      <dgm:spPr/>
      <dgm:t>
        <a:bodyPr/>
        <a:lstStyle/>
        <a:p>
          <a:endParaRPr lang="en-GB"/>
        </a:p>
      </dgm:t>
    </dgm:pt>
    <dgm:pt modelId="{A5E79A0A-9C0F-0344-B424-44A4C2964B83}">
      <dgm:prSet/>
      <dgm:spPr/>
      <dgm:t>
        <a:bodyPr/>
        <a:lstStyle/>
        <a:p>
          <a:pPr>
            <a:defRPr b="1"/>
          </a:pPr>
          <a:r>
            <a:rPr lang="en-IN" b="1" i="0" dirty="0"/>
            <a:t>Iteration</a:t>
          </a:r>
          <a:endParaRPr lang="en-IN" dirty="0"/>
        </a:p>
      </dgm:t>
    </dgm:pt>
    <dgm:pt modelId="{7D22D427-78A5-7640-ADF4-8BDABF1D1464}" type="parTrans" cxnId="{A3067C3D-0C42-3043-83BD-4D5D81D5E901}">
      <dgm:prSet/>
      <dgm:spPr/>
      <dgm:t>
        <a:bodyPr/>
        <a:lstStyle/>
        <a:p>
          <a:endParaRPr lang="en-GB"/>
        </a:p>
      </dgm:t>
    </dgm:pt>
    <dgm:pt modelId="{AB7FD868-32D2-E84C-917E-FE3F929B570B}" type="sibTrans" cxnId="{A3067C3D-0C42-3043-83BD-4D5D81D5E901}">
      <dgm:prSet/>
      <dgm:spPr/>
      <dgm:t>
        <a:bodyPr/>
        <a:lstStyle/>
        <a:p>
          <a:endParaRPr lang="en-GB"/>
        </a:p>
      </dgm:t>
    </dgm:pt>
    <dgm:pt modelId="{300C4D88-9EFB-694A-AEED-D99B9BDDFB2F}">
      <dgm:prSet/>
      <dgm:spPr/>
      <dgm:t>
        <a:bodyPr/>
        <a:lstStyle/>
        <a:p>
          <a:r>
            <a:rPr lang="en-IN" b="0" i="0" dirty="0"/>
            <a:t>Steps 2 and 3 are repeated until </a:t>
          </a:r>
          <a:r>
            <a:rPr lang="en-IN" b="1" i="0" dirty="0"/>
            <a:t>convergence</a:t>
          </a:r>
          <a:r>
            <a:rPr lang="en-IN" b="0" i="0" dirty="0"/>
            <a:t>, i.e., when data points move insignificantly between iterations, indicating local maxima of the density function have been reached.</a:t>
          </a:r>
          <a:endParaRPr lang="en-IN" dirty="0"/>
        </a:p>
      </dgm:t>
    </dgm:pt>
    <dgm:pt modelId="{5D90EC25-F448-3148-970C-C102956D7556}" type="parTrans" cxnId="{6EC9C5FD-0BB6-674E-A2CF-AC779E31C53A}">
      <dgm:prSet/>
      <dgm:spPr/>
      <dgm:t>
        <a:bodyPr/>
        <a:lstStyle/>
        <a:p>
          <a:endParaRPr lang="en-GB"/>
        </a:p>
      </dgm:t>
    </dgm:pt>
    <dgm:pt modelId="{2F09C134-44F0-154C-82FF-C1D8B17036BF}" type="sibTrans" cxnId="{6EC9C5FD-0BB6-674E-A2CF-AC779E31C53A}">
      <dgm:prSet/>
      <dgm:spPr/>
      <dgm:t>
        <a:bodyPr/>
        <a:lstStyle/>
        <a:p>
          <a:endParaRPr lang="en-GB"/>
        </a:p>
      </dgm:t>
    </dgm:pt>
    <dgm:pt modelId="{C94584FC-24FE-2F43-B810-4378B207C3A8}">
      <dgm:prSet custT="1"/>
      <dgm:spPr/>
      <dgm:t>
        <a:bodyPr/>
        <a:lstStyle/>
        <a:p>
          <a:pPr>
            <a:defRPr b="1"/>
          </a:pPr>
          <a:r>
            <a:rPr lang="en-IN" sz="1800" b="1" i="0" dirty="0"/>
            <a:t>Mode Seeking (Mean Shift Vector Calculation)</a:t>
          </a:r>
          <a:r>
            <a:rPr lang="en-IN" sz="1800" b="0" i="0" dirty="0"/>
            <a:t>:</a:t>
          </a:r>
          <a:endParaRPr lang="en-IN" sz="1800" dirty="0"/>
        </a:p>
      </dgm:t>
    </dgm:pt>
    <dgm:pt modelId="{BD85D139-8486-3A43-AA0A-08514AB9EDE1}" type="parTrans" cxnId="{E29482AA-651E-F94B-A450-5240379E08FE}">
      <dgm:prSet/>
      <dgm:spPr/>
      <dgm:t>
        <a:bodyPr/>
        <a:lstStyle/>
        <a:p>
          <a:endParaRPr lang="en-GB"/>
        </a:p>
      </dgm:t>
    </dgm:pt>
    <dgm:pt modelId="{6B554D66-926F-B342-B8C9-5F931353843D}" type="sibTrans" cxnId="{E29482AA-651E-F94B-A450-5240379E08FE}">
      <dgm:prSet/>
      <dgm:spPr/>
      <dgm:t>
        <a:bodyPr/>
        <a:lstStyle/>
        <a:p>
          <a:endParaRPr lang="en-GB"/>
        </a:p>
      </dgm:t>
    </dgm:pt>
    <dgm:pt modelId="{01887462-693D-5A43-B83E-6F0B07468265}">
      <dgm:prSet/>
      <dgm:spPr/>
      <dgm:t>
        <a:bodyPr/>
        <a:lstStyle/>
        <a:p>
          <a:r>
            <a:rPr lang="en-IN" b="0" i="0" dirty="0"/>
            <a:t>For each data point, the </a:t>
          </a:r>
          <a:r>
            <a:rPr lang="en-IN" b="1" i="0" dirty="0"/>
            <a:t>mean shift vector</a:t>
          </a:r>
          <a:r>
            <a:rPr lang="en-IN" b="0" i="0" dirty="0"/>
            <a:t> is calculated. This vector points toward the densest region in the point’s local neighbourhood. It is computed as a weighted average of offsets between the current point and other points within a defined bandwidth.</a:t>
          </a:r>
          <a:endParaRPr lang="en-IN" dirty="0"/>
        </a:p>
      </dgm:t>
    </dgm:pt>
    <dgm:pt modelId="{C2EEFFD4-9699-AF42-9F28-A19DAD5988E7}" type="parTrans" cxnId="{EE6F1BA0-FBA8-C848-8B19-D7F22053BF04}">
      <dgm:prSet/>
      <dgm:spPr/>
      <dgm:t>
        <a:bodyPr/>
        <a:lstStyle/>
        <a:p>
          <a:endParaRPr lang="en-GB"/>
        </a:p>
      </dgm:t>
    </dgm:pt>
    <dgm:pt modelId="{305A408E-B4D8-5B49-8377-D2BD5E11A58E}" type="sibTrans" cxnId="{EE6F1BA0-FBA8-C848-8B19-D7F22053BF04}">
      <dgm:prSet/>
      <dgm:spPr/>
      <dgm:t>
        <a:bodyPr/>
        <a:lstStyle/>
        <a:p>
          <a:endParaRPr lang="en-GB"/>
        </a:p>
      </dgm:t>
    </dgm:pt>
    <dgm:pt modelId="{5326F3A6-6D1C-764F-968B-1DA69AF10D30}">
      <dgm:prSet/>
      <dgm:spPr/>
      <dgm:t>
        <a:bodyPr/>
        <a:lstStyle/>
        <a:p>
          <a:pPr>
            <a:defRPr b="1"/>
          </a:pPr>
          <a:r>
            <a:rPr lang="en-IN" b="1" i="0" dirty="0"/>
            <a:t>Cluster Formation</a:t>
          </a:r>
          <a:endParaRPr lang="en-IN" dirty="0"/>
        </a:p>
      </dgm:t>
    </dgm:pt>
    <dgm:pt modelId="{1851D6DC-D91B-1546-ACAF-A1ED956F6CE8}" type="parTrans" cxnId="{DD95F9EC-6D09-234F-8C21-E5E587C4A26F}">
      <dgm:prSet/>
      <dgm:spPr/>
      <dgm:t>
        <a:bodyPr/>
        <a:lstStyle/>
        <a:p>
          <a:endParaRPr lang="en-GB"/>
        </a:p>
      </dgm:t>
    </dgm:pt>
    <dgm:pt modelId="{7B113958-E432-8741-B297-CAB0C96C6E5D}" type="sibTrans" cxnId="{DD95F9EC-6D09-234F-8C21-E5E587C4A26F}">
      <dgm:prSet/>
      <dgm:spPr/>
      <dgm:t>
        <a:bodyPr/>
        <a:lstStyle/>
        <a:p>
          <a:endParaRPr lang="en-GB"/>
        </a:p>
      </dgm:t>
    </dgm:pt>
    <dgm:pt modelId="{1C9F42E2-A354-2442-AD60-9CFDE58D6CB6}">
      <dgm:prSet/>
      <dgm:spPr/>
      <dgm:t>
        <a:bodyPr/>
        <a:lstStyle/>
        <a:p>
          <a:r>
            <a:rPr lang="en-IN" b="0" i="0" dirty="0"/>
            <a:t>Data points that converge to the same location are grouped into the same cluster.</a:t>
          </a:r>
          <a:endParaRPr lang="en-IN" dirty="0"/>
        </a:p>
      </dgm:t>
    </dgm:pt>
    <dgm:pt modelId="{31CFC868-05FC-A94D-94B3-B485500AADBD}" type="parTrans" cxnId="{D6155C16-0E0B-7E4C-85E0-BD0A5C5A01E2}">
      <dgm:prSet/>
      <dgm:spPr/>
      <dgm:t>
        <a:bodyPr/>
        <a:lstStyle/>
        <a:p>
          <a:endParaRPr lang="en-GB"/>
        </a:p>
      </dgm:t>
    </dgm:pt>
    <dgm:pt modelId="{211AF8B8-9420-8E49-A285-47825BFBBB45}" type="sibTrans" cxnId="{D6155C16-0E0B-7E4C-85E0-BD0A5C5A01E2}">
      <dgm:prSet/>
      <dgm:spPr/>
      <dgm:t>
        <a:bodyPr/>
        <a:lstStyle/>
        <a:p>
          <a:endParaRPr lang="en-GB"/>
        </a:p>
      </dgm:t>
    </dgm:pt>
    <dgm:pt modelId="{FF716265-7A22-F04F-8BE9-4F33BA73000B}">
      <dgm:prSet custT="1"/>
      <dgm:spPr/>
      <dgm:t>
        <a:bodyPr/>
        <a:lstStyle/>
        <a:p>
          <a:pPr>
            <a:defRPr b="1"/>
          </a:pPr>
          <a:r>
            <a:rPr lang="en-IN" sz="2000" b="1" i="0" dirty="0"/>
            <a:t>Update Centroids</a:t>
          </a:r>
          <a:endParaRPr lang="en-IN" sz="2000" dirty="0"/>
        </a:p>
      </dgm:t>
    </dgm:pt>
    <dgm:pt modelId="{6A555BCD-008B-3947-B04E-56E44126F5F9}" type="parTrans" cxnId="{DBAFC506-AE8D-9741-8066-2E993E9E9FA9}">
      <dgm:prSet/>
      <dgm:spPr/>
      <dgm:t>
        <a:bodyPr/>
        <a:lstStyle/>
        <a:p>
          <a:endParaRPr lang="en-GB"/>
        </a:p>
      </dgm:t>
    </dgm:pt>
    <dgm:pt modelId="{ABDD2DA2-8EF9-384A-9E95-0FBC4DEAF143}" type="sibTrans" cxnId="{DBAFC506-AE8D-9741-8066-2E993E9E9FA9}">
      <dgm:prSet/>
      <dgm:spPr/>
      <dgm:t>
        <a:bodyPr/>
        <a:lstStyle/>
        <a:p>
          <a:endParaRPr lang="en-GB"/>
        </a:p>
      </dgm:t>
    </dgm:pt>
    <dgm:pt modelId="{BED79EA8-C4F6-5C4D-83F7-D8C7015D077F}">
      <dgm:prSet/>
      <dgm:spPr/>
      <dgm:t>
        <a:bodyPr/>
        <a:lstStyle/>
        <a:p>
          <a:r>
            <a:rPr lang="en-IN" b="0" i="0" dirty="0"/>
            <a:t>Data points are shifted along their respective mean shift vectors toward regions of higher density.</a:t>
          </a:r>
          <a:endParaRPr lang="en-IN" dirty="0"/>
        </a:p>
      </dgm:t>
    </dgm:pt>
    <dgm:pt modelId="{7C061143-A50A-F343-91DA-9E8C871A10B5}" type="parTrans" cxnId="{E1372976-D03C-374A-AA27-4C84889755AB}">
      <dgm:prSet/>
      <dgm:spPr/>
      <dgm:t>
        <a:bodyPr/>
        <a:lstStyle/>
        <a:p>
          <a:endParaRPr lang="en-GB"/>
        </a:p>
      </dgm:t>
    </dgm:pt>
    <dgm:pt modelId="{927C7A4C-73FD-4348-9605-2172D7E432E9}" type="sibTrans" cxnId="{E1372976-D03C-374A-AA27-4C84889755AB}">
      <dgm:prSet/>
      <dgm:spPr/>
      <dgm:t>
        <a:bodyPr/>
        <a:lstStyle/>
        <a:p>
          <a:endParaRPr lang="en-GB"/>
        </a:p>
      </dgm:t>
    </dgm:pt>
    <dgm:pt modelId="{678D3B80-7309-6745-BAC0-384BD4F89A76}" type="pres">
      <dgm:prSet presAssocID="{9A0A6A25-1D2D-1549-9A59-D5286943B027}" presName="root" presStyleCnt="0">
        <dgm:presLayoutVars>
          <dgm:chMax/>
          <dgm:chPref/>
          <dgm:animLvl val="lvl"/>
        </dgm:presLayoutVars>
      </dgm:prSet>
      <dgm:spPr/>
    </dgm:pt>
    <dgm:pt modelId="{5202B044-3890-3B4D-ACB5-06A041073107}" type="pres">
      <dgm:prSet presAssocID="{9A0A6A25-1D2D-1549-9A59-D5286943B027}" presName="divider" presStyleLbl="alignAcc1" presStyleIdx="0" presStyleCnt="1"/>
      <dgm:spPr>
        <a:solidFill>
          <a:schemeClr val="dk2">
            <a:alpha val="90000"/>
            <a:hueOff val="0"/>
            <a:satOff val="0"/>
            <a:lumOff val="0"/>
            <a:alphaOff val="0"/>
          </a:schemeClr>
        </a:solidFill>
        <a:ln w="120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 w="med" len="med"/>
        </a:ln>
        <a:effectLst/>
      </dgm:spPr>
    </dgm:pt>
    <dgm:pt modelId="{04BEAF71-B3AF-ED42-8A59-20F655CA5968}" type="pres">
      <dgm:prSet presAssocID="{9A0A6A25-1D2D-1549-9A59-D5286943B027}" presName="nodes" presStyleCnt="0">
        <dgm:presLayoutVars>
          <dgm:chMax/>
          <dgm:chPref/>
          <dgm:animLvl val="lvl"/>
        </dgm:presLayoutVars>
      </dgm:prSet>
      <dgm:spPr/>
    </dgm:pt>
    <dgm:pt modelId="{1A4A68C5-CC7C-3D4F-921D-1BB8EF42C3DC}" type="pres">
      <dgm:prSet presAssocID="{E6BE2C7C-84F3-9742-BD07-35AA363A5FFA}" presName="composite" presStyleCnt="0"/>
      <dgm:spPr/>
    </dgm:pt>
    <dgm:pt modelId="{C15D3E2A-F161-D74B-AFFE-18C569314E65}" type="pres">
      <dgm:prSet presAssocID="{E6BE2C7C-84F3-9742-BD07-35AA363A5FFA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12FAA13-EBE4-DC4D-A9B8-328C51313E43}" type="pres">
      <dgm:prSet presAssocID="{E6BE2C7C-84F3-9742-BD07-35AA363A5FFA}" presName="DropPinPlaceHolder" presStyleCnt="0"/>
      <dgm:spPr/>
    </dgm:pt>
    <dgm:pt modelId="{91DD8FAF-57A1-4844-87CC-94E6CB0EF300}" type="pres">
      <dgm:prSet presAssocID="{E6BE2C7C-84F3-9742-BD07-35AA363A5FFA}" presName="DropPin" presStyleLbl="alignNode1" presStyleIdx="0" presStyleCnt="10"/>
      <dgm:spPr/>
    </dgm:pt>
    <dgm:pt modelId="{7430731F-F3F0-8745-AA7B-D03D87BB3A2A}" type="pres">
      <dgm:prSet presAssocID="{E6BE2C7C-84F3-9742-BD07-35AA363A5FFA}" presName="Ellipse" presStyleLbl="fgAcc1" presStyleIdx="0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gm:spPr>
    </dgm:pt>
    <dgm:pt modelId="{829C4985-0CF7-084B-9E09-7334E59B0811}" type="pres">
      <dgm:prSet presAssocID="{E6BE2C7C-84F3-9742-BD07-35AA363A5FFA}" presName="L2TextContainer" presStyleLbl="revTx" presStyleIdx="0" presStyleCnt="5">
        <dgm:presLayoutVars>
          <dgm:bulletEnabled val="1"/>
        </dgm:presLayoutVars>
      </dgm:prSet>
      <dgm:spPr/>
    </dgm:pt>
    <dgm:pt modelId="{58173B0E-E896-6947-A198-BD7A4E3C8339}" type="pres">
      <dgm:prSet presAssocID="{E6BE2C7C-84F3-9742-BD07-35AA363A5FFA}" presName="L1TextContainer" presStyleLbl="alignNode1" presStyleIdx="1" presStyleCnt="10" custLinFactNeighborX="-2563" custLinFactNeighborY="-69416">
        <dgm:presLayoutVars>
          <dgm:chMax val="1"/>
          <dgm:chPref val="1"/>
          <dgm:bulletEnabled val="1"/>
        </dgm:presLayoutVars>
      </dgm:prSet>
      <dgm:spPr/>
    </dgm:pt>
    <dgm:pt modelId="{F2054325-4994-B24A-A497-F324A076D0A0}" type="pres">
      <dgm:prSet presAssocID="{E6BE2C7C-84F3-9742-BD07-35AA363A5FFA}" presName="ConnectLine" presStyleLbl="sibTrans1D1" presStyleIdx="0" presStyleCnt="5"/>
      <dgm:spPr/>
    </dgm:pt>
    <dgm:pt modelId="{801BA3D1-1FB8-8448-A596-8C408E379618}" type="pres">
      <dgm:prSet presAssocID="{E6BE2C7C-84F3-9742-BD07-35AA363A5FFA}" presName="EmptyPlaceHolder" presStyleCnt="0"/>
      <dgm:spPr/>
    </dgm:pt>
    <dgm:pt modelId="{580E6364-53DC-2947-AD2E-9FC842AA3D7C}" type="pres">
      <dgm:prSet presAssocID="{5E4377E7-EFDC-EE4B-90E5-8ADB5AA3F308}" presName="spaceBetweenRectangles" presStyleCnt="0"/>
      <dgm:spPr/>
    </dgm:pt>
    <dgm:pt modelId="{4090A789-1086-6940-84D2-7814CC774295}" type="pres">
      <dgm:prSet presAssocID="{A5E79A0A-9C0F-0344-B424-44A4C2964B83}" presName="composite" presStyleCnt="0"/>
      <dgm:spPr/>
    </dgm:pt>
    <dgm:pt modelId="{AB9B8974-F56F-EA4C-A26F-C3EA549D62FB}" type="pres">
      <dgm:prSet presAssocID="{A5E79A0A-9C0F-0344-B424-44A4C2964B83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F32BD5A-4A4E-A24E-BFD2-6439CC9EF547}" type="pres">
      <dgm:prSet presAssocID="{A5E79A0A-9C0F-0344-B424-44A4C2964B83}" presName="DropPinPlaceHolder" presStyleCnt="0"/>
      <dgm:spPr/>
    </dgm:pt>
    <dgm:pt modelId="{C0DA7507-FA8C-1C40-B7A3-365777F9B8E0}" type="pres">
      <dgm:prSet presAssocID="{A5E79A0A-9C0F-0344-B424-44A4C2964B83}" presName="DropPin" presStyleLbl="alignNode1" presStyleIdx="2" presStyleCnt="10"/>
      <dgm:spPr/>
    </dgm:pt>
    <dgm:pt modelId="{D1613E1A-712F-454B-84A7-FCD2B25C80A6}" type="pres">
      <dgm:prSet presAssocID="{A5E79A0A-9C0F-0344-B424-44A4C2964B83}" presName="Ellipse" presStyleLbl="fgAcc1" presStyleIdx="1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gm:spPr>
    </dgm:pt>
    <dgm:pt modelId="{32F9ED53-6F67-EE42-BF3F-2CB8333EF826}" type="pres">
      <dgm:prSet presAssocID="{A5E79A0A-9C0F-0344-B424-44A4C2964B83}" presName="L2TextContainer" presStyleLbl="revTx" presStyleIdx="1" presStyleCnt="5">
        <dgm:presLayoutVars>
          <dgm:bulletEnabled val="1"/>
        </dgm:presLayoutVars>
      </dgm:prSet>
      <dgm:spPr/>
    </dgm:pt>
    <dgm:pt modelId="{807009A3-6DE8-3F47-B2D6-9ABEC75FBE08}" type="pres">
      <dgm:prSet presAssocID="{A5E79A0A-9C0F-0344-B424-44A4C2964B83}" presName="L1TextContainer" presStyleLbl="alignNode1" presStyleIdx="3" presStyleCnt="10" custLinFactNeighborX="881" custLinFactNeighborY="-77744">
        <dgm:presLayoutVars>
          <dgm:chMax val="1"/>
          <dgm:chPref val="1"/>
          <dgm:bulletEnabled val="1"/>
        </dgm:presLayoutVars>
      </dgm:prSet>
      <dgm:spPr/>
    </dgm:pt>
    <dgm:pt modelId="{B2B32E3B-F555-C543-BCC9-1523E7AA57B5}" type="pres">
      <dgm:prSet presAssocID="{A5E79A0A-9C0F-0344-B424-44A4C2964B83}" presName="ConnectLine" presStyleLbl="sibTrans1D1" presStyleIdx="1" presStyleCnt="5"/>
      <dgm:spPr/>
    </dgm:pt>
    <dgm:pt modelId="{7BA0CAD8-2A86-8543-85F9-F83768E1D0B2}" type="pres">
      <dgm:prSet presAssocID="{A5E79A0A-9C0F-0344-B424-44A4C2964B83}" presName="EmptyPlaceHolder" presStyleCnt="0"/>
      <dgm:spPr/>
    </dgm:pt>
    <dgm:pt modelId="{C7D50DF0-A9F7-8449-AF0F-A6FFFD84BE4A}" type="pres">
      <dgm:prSet presAssocID="{AB7FD868-32D2-E84C-917E-FE3F929B570B}" presName="spaceBetweenRectangles" presStyleCnt="0"/>
      <dgm:spPr/>
    </dgm:pt>
    <dgm:pt modelId="{4EC0843B-413D-A64E-9BE0-C4A1B357DC9B}" type="pres">
      <dgm:prSet presAssocID="{C94584FC-24FE-2F43-B810-4378B207C3A8}" presName="composite" presStyleCnt="0"/>
      <dgm:spPr/>
    </dgm:pt>
    <dgm:pt modelId="{7954585F-BDDF-794E-BDC0-02CCE51A1C8F}" type="pres">
      <dgm:prSet presAssocID="{C94584FC-24FE-2F43-B810-4378B207C3A8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CF78318-A8C4-8A4D-A650-B364EBA4DC6F}" type="pres">
      <dgm:prSet presAssocID="{C94584FC-24FE-2F43-B810-4378B207C3A8}" presName="DropPinPlaceHolder" presStyleCnt="0"/>
      <dgm:spPr/>
    </dgm:pt>
    <dgm:pt modelId="{657349E1-0F6C-B442-86EF-D4D5CA79A399}" type="pres">
      <dgm:prSet presAssocID="{C94584FC-24FE-2F43-B810-4378B207C3A8}" presName="DropPin" presStyleLbl="alignNode1" presStyleIdx="4" presStyleCnt="10"/>
      <dgm:spPr/>
    </dgm:pt>
    <dgm:pt modelId="{5CFC150F-0FC6-1D4C-88BC-7483D601633E}" type="pres">
      <dgm:prSet presAssocID="{C94584FC-24FE-2F43-B810-4378B207C3A8}" presName="Ellipse" presStyleLbl="fgAcc1" presStyleIdx="2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gm:spPr>
    </dgm:pt>
    <dgm:pt modelId="{63E27741-E3CD-7249-A7D6-823DE2E4137B}" type="pres">
      <dgm:prSet presAssocID="{C94584FC-24FE-2F43-B810-4378B207C3A8}" presName="L2TextContainer" presStyleLbl="revTx" presStyleIdx="2" presStyleCnt="5">
        <dgm:presLayoutVars>
          <dgm:bulletEnabled val="1"/>
        </dgm:presLayoutVars>
      </dgm:prSet>
      <dgm:spPr/>
    </dgm:pt>
    <dgm:pt modelId="{F6FA7530-72D6-4546-A4EB-60809EEEA710}" type="pres">
      <dgm:prSet presAssocID="{C94584FC-24FE-2F43-B810-4378B207C3A8}" presName="L1TextContainer" presStyleLbl="alignNode1" presStyleIdx="5" presStyleCnt="10" custLinFactNeighborX="1028" custLinFactNeighborY="-75542">
        <dgm:presLayoutVars>
          <dgm:chMax val="1"/>
          <dgm:chPref val="1"/>
          <dgm:bulletEnabled val="1"/>
        </dgm:presLayoutVars>
      </dgm:prSet>
      <dgm:spPr/>
    </dgm:pt>
    <dgm:pt modelId="{AEF0391E-E08C-DA4B-B2ED-2CD9DD014B8B}" type="pres">
      <dgm:prSet presAssocID="{C94584FC-24FE-2F43-B810-4378B207C3A8}" presName="ConnectLine" presStyleLbl="sibTrans1D1" presStyleIdx="2" presStyleCnt="5" custLinFactX="-400000" custLinFactNeighborX="-486986" custLinFactNeighborY="-694"/>
      <dgm:spPr/>
    </dgm:pt>
    <dgm:pt modelId="{AA5E814A-CE97-304B-9BEE-7CF140A46CD6}" type="pres">
      <dgm:prSet presAssocID="{C94584FC-24FE-2F43-B810-4378B207C3A8}" presName="EmptyPlaceHolder" presStyleCnt="0"/>
      <dgm:spPr/>
    </dgm:pt>
    <dgm:pt modelId="{D1DDA652-5AB9-6145-A173-E9FAC73005B2}" type="pres">
      <dgm:prSet presAssocID="{6B554D66-926F-B342-B8C9-5F931353843D}" presName="spaceBetweenRectangles" presStyleCnt="0"/>
      <dgm:spPr/>
    </dgm:pt>
    <dgm:pt modelId="{3421A6A7-EA03-3A4C-928C-F4B8F232055B}" type="pres">
      <dgm:prSet presAssocID="{5326F3A6-6D1C-764F-968B-1DA69AF10D30}" presName="composite" presStyleCnt="0"/>
      <dgm:spPr/>
    </dgm:pt>
    <dgm:pt modelId="{3244D2B7-E15E-6544-B144-84AF1E0677D6}" type="pres">
      <dgm:prSet presAssocID="{5326F3A6-6D1C-764F-968B-1DA69AF10D30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920D1D-ADFE-4044-828A-D60DCFCFC802}" type="pres">
      <dgm:prSet presAssocID="{5326F3A6-6D1C-764F-968B-1DA69AF10D30}" presName="DropPinPlaceHolder" presStyleCnt="0"/>
      <dgm:spPr/>
    </dgm:pt>
    <dgm:pt modelId="{A35387C7-6323-8D46-9F5D-635D2CE6DD6D}" type="pres">
      <dgm:prSet presAssocID="{5326F3A6-6D1C-764F-968B-1DA69AF10D30}" presName="DropPin" presStyleLbl="alignNode1" presStyleIdx="6" presStyleCnt="10"/>
      <dgm:spPr/>
    </dgm:pt>
    <dgm:pt modelId="{0DF51549-F4E4-2F4F-BBFC-1F600EDC242E}" type="pres">
      <dgm:prSet presAssocID="{5326F3A6-6D1C-764F-968B-1DA69AF10D30}" presName="Ellipse" presStyleLbl="fgAcc1" presStyleIdx="3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gm:spPr>
    </dgm:pt>
    <dgm:pt modelId="{D93F910A-3265-AE42-8678-FB11A2A087E0}" type="pres">
      <dgm:prSet presAssocID="{5326F3A6-6D1C-764F-968B-1DA69AF10D30}" presName="L2TextContainer" presStyleLbl="revTx" presStyleIdx="3" presStyleCnt="5">
        <dgm:presLayoutVars>
          <dgm:bulletEnabled val="1"/>
        </dgm:presLayoutVars>
      </dgm:prSet>
      <dgm:spPr/>
    </dgm:pt>
    <dgm:pt modelId="{DA4DB0F0-EE6F-2F45-A6F8-FE59C89E9B17}" type="pres">
      <dgm:prSet presAssocID="{5326F3A6-6D1C-764F-968B-1DA69AF10D30}" presName="L1TextContainer" presStyleLbl="alignNode1" presStyleIdx="7" presStyleCnt="10" custLinFactNeighborY="-74968">
        <dgm:presLayoutVars>
          <dgm:chMax val="1"/>
          <dgm:chPref val="1"/>
          <dgm:bulletEnabled val="1"/>
        </dgm:presLayoutVars>
      </dgm:prSet>
      <dgm:spPr/>
    </dgm:pt>
    <dgm:pt modelId="{CEFAC2F8-2F6E-F14D-AD24-E40A77DDA577}" type="pres">
      <dgm:prSet presAssocID="{5326F3A6-6D1C-764F-968B-1DA69AF10D30}" presName="ConnectLine" presStyleLbl="sibTrans1D1" presStyleIdx="3" presStyleCnt="5"/>
      <dgm:spPr/>
    </dgm:pt>
    <dgm:pt modelId="{F7E4B29D-11DF-764A-8DE9-21770A6CB20C}" type="pres">
      <dgm:prSet presAssocID="{5326F3A6-6D1C-764F-968B-1DA69AF10D30}" presName="EmptyPlaceHolder" presStyleCnt="0"/>
      <dgm:spPr/>
    </dgm:pt>
    <dgm:pt modelId="{2140B811-528D-664F-9B41-DCFD1AE56CFF}" type="pres">
      <dgm:prSet presAssocID="{7B113958-E432-8741-B297-CAB0C96C6E5D}" presName="spaceBetweenRectangles" presStyleCnt="0"/>
      <dgm:spPr/>
    </dgm:pt>
    <dgm:pt modelId="{96FB795F-CAAC-254D-8CBD-708E8A37C546}" type="pres">
      <dgm:prSet presAssocID="{FF716265-7A22-F04F-8BE9-4F33BA73000B}" presName="composite" presStyleCnt="0"/>
      <dgm:spPr/>
    </dgm:pt>
    <dgm:pt modelId="{F8E0D52F-6331-5449-AC58-0DF23E281F4C}" type="pres">
      <dgm:prSet presAssocID="{FF716265-7A22-F04F-8BE9-4F33BA73000B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34906AA-5DE3-A84C-8B14-0B044DF7E90C}" type="pres">
      <dgm:prSet presAssocID="{FF716265-7A22-F04F-8BE9-4F33BA73000B}" presName="DropPinPlaceHolder" presStyleCnt="0"/>
      <dgm:spPr/>
    </dgm:pt>
    <dgm:pt modelId="{11847C3E-6EB6-BC46-AAD5-0C48663A51A6}" type="pres">
      <dgm:prSet presAssocID="{FF716265-7A22-F04F-8BE9-4F33BA73000B}" presName="DropPin" presStyleLbl="alignNode1" presStyleIdx="8" presStyleCnt="10"/>
      <dgm:spPr/>
    </dgm:pt>
    <dgm:pt modelId="{7BDD823C-31AF-1E4C-B176-2416859736B4}" type="pres">
      <dgm:prSet presAssocID="{FF716265-7A22-F04F-8BE9-4F33BA73000B}" presName="Ellipse" presStyleLbl="fgAcc1" presStyleIdx="4" presStyleCnt="5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gm:spPr>
    </dgm:pt>
    <dgm:pt modelId="{3F5C5E16-EFC7-E74B-A4B3-8372416CD813}" type="pres">
      <dgm:prSet presAssocID="{FF716265-7A22-F04F-8BE9-4F33BA73000B}" presName="L2TextContainer" presStyleLbl="revTx" presStyleIdx="4" presStyleCnt="5">
        <dgm:presLayoutVars>
          <dgm:bulletEnabled val="1"/>
        </dgm:presLayoutVars>
      </dgm:prSet>
      <dgm:spPr/>
    </dgm:pt>
    <dgm:pt modelId="{ABA219DF-837F-294C-BEE2-2FB7536E0B85}" type="pres">
      <dgm:prSet presAssocID="{FF716265-7A22-F04F-8BE9-4F33BA73000B}" presName="L1TextContainer" presStyleLbl="alignNode1" presStyleIdx="9" presStyleCnt="10" custLinFactNeighborX="1416" custLinFactNeighborY="-56066">
        <dgm:presLayoutVars>
          <dgm:chMax val="1"/>
          <dgm:chPref val="1"/>
          <dgm:bulletEnabled val="1"/>
        </dgm:presLayoutVars>
      </dgm:prSet>
      <dgm:spPr/>
    </dgm:pt>
    <dgm:pt modelId="{179169F1-52EE-4847-A1D1-7BFEF68DFFE5}" type="pres">
      <dgm:prSet presAssocID="{FF716265-7A22-F04F-8BE9-4F33BA73000B}" presName="ConnectLine" presStyleLbl="sibTrans1D1" presStyleIdx="4" presStyleCnt="5" custLinFactX="162858" custLinFactNeighborX="200000" custLinFactNeighborY="3481"/>
      <dgm:spPr/>
    </dgm:pt>
    <dgm:pt modelId="{1350CB8C-CB1D-2341-93DB-257B32CD65D3}" type="pres">
      <dgm:prSet presAssocID="{FF716265-7A22-F04F-8BE9-4F33BA73000B}" presName="EmptyPlaceHolder" presStyleCnt="0"/>
      <dgm:spPr/>
    </dgm:pt>
  </dgm:ptLst>
  <dgm:cxnLst>
    <dgm:cxn modelId="{64CA5C00-16CB-6642-9E24-6E62C713DA19}" type="presOf" srcId="{A5E79A0A-9C0F-0344-B424-44A4C2964B83}" destId="{807009A3-6DE8-3F47-B2D6-9ABEC75FBE08}" srcOrd="0" destOrd="0" presId="urn:microsoft.com/office/officeart/2024/3/layout/SimpleTimelineDefaultVariant"/>
    <dgm:cxn modelId="{DBAFC506-AE8D-9741-8066-2E993E9E9FA9}" srcId="{9A0A6A25-1D2D-1549-9A59-D5286943B027}" destId="{FF716265-7A22-F04F-8BE9-4F33BA73000B}" srcOrd="4" destOrd="0" parTransId="{6A555BCD-008B-3947-B04E-56E44126F5F9}" sibTransId="{ABDD2DA2-8EF9-384A-9E95-0FBC4DEAF143}"/>
    <dgm:cxn modelId="{9B3FCB13-A9C8-574B-BF6D-6E97A92D4939}" type="presOf" srcId="{C94584FC-24FE-2F43-B810-4378B207C3A8}" destId="{F6FA7530-72D6-4546-A4EB-60809EEEA710}" srcOrd="0" destOrd="0" presId="urn:microsoft.com/office/officeart/2024/3/layout/SimpleTimelineDefaultVariant"/>
    <dgm:cxn modelId="{6FD41215-4FF0-F146-AD9D-C477D93F3CB2}" type="presOf" srcId="{D060D2FB-06E2-9648-BDC5-6D441ED5BF9A}" destId="{829C4985-0CF7-084B-9E09-7334E59B0811}" srcOrd="0" destOrd="0" presId="urn:microsoft.com/office/officeart/2024/3/layout/SimpleTimelineDefaultVariant"/>
    <dgm:cxn modelId="{D6155C16-0E0B-7E4C-85E0-BD0A5C5A01E2}" srcId="{5326F3A6-6D1C-764F-968B-1DA69AF10D30}" destId="{1C9F42E2-A354-2442-AD60-9CFDE58D6CB6}" srcOrd="0" destOrd="0" parTransId="{31CFC868-05FC-A94D-94B3-B485500AADBD}" sibTransId="{211AF8B8-9420-8E49-A285-47825BFBBB45}"/>
    <dgm:cxn modelId="{D63DFF18-982C-0C48-8D8C-F069AEDF28A2}" type="presOf" srcId="{E6BE2C7C-84F3-9742-BD07-35AA363A5FFA}" destId="{58173B0E-E896-6947-A198-BD7A4E3C8339}" srcOrd="0" destOrd="0" presId="urn:microsoft.com/office/officeart/2024/3/layout/SimpleTimelineDefaultVariant"/>
    <dgm:cxn modelId="{C687941F-2F02-5F42-827C-53AFFB0FB1D3}" type="presOf" srcId="{01887462-693D-5A43-B83E-6F0B07468265}" destId="{63E27741-E3CD-7249-A7D6-823DE2E4137B}" srcOrd="0" destOrd="0" presId="urn:microsoft.com/office/officeart/2024/3/layout/SimpleTimelineDefaultVariant"/>
    <dgm:cxn modelId="{61EFEF2A-FB4E-EA47-B989-D2EA8800CB49}" type="presOf" srcId="{1C9F42E2-A354-2442-AD60-9CFDE58D6CB6}" destId="{D93F910A-3265-AE42-8678-FB11A2A087E0}" srcOrd="0" destOrd="0" presId="urn:microsoft.com/office/officeart/2024/3/layout/SimpleTimelineDefaultVariant"/>
    <dgm:cxn modelId="{1B0AF92C-43BE-AF4E-919A-B89BA00B4F14}" type="presOf" srcId="{5326F3A6-6D1C-764F-968B-1DA69AF10D30}" destId="{DA4DB0F0-EE6F-2F45-A6F8-FE59C89E9B17}" srcOrd="0" destOrd="0" presId="urn:microsoft.com/office/officeart/2024/3/layout/SimpleTimelineDefaultVariant"/>
    <dgm:cxn modelId="{DFE3DA2E-F4BE-8745-AA82-3675CFB1B349}" type="presOf" srcId="{300C4D88-9EFB-694A-AEED-D99B9BDDFB2F}" destId="{32F9ED53-6F67-EE42-BF3F-2CB8333EF826}" srcOrd="0" destOrd="0" presId="urn:microsoft.com/office/officeart/2024/3/layout/SimpleTimelineDefaultVariant"/>
    <dgm:cxn modelId="{A3067C3D-0C42-3043-83BD-4D5D81D5E901}" srcId="{9A0A6A25-1D2D-1549-9A59-D5286943B027}" destId="{A5E79A0A-9C0F-0344-B424-44A4C2964B83}" srcOrd="1" destOrd="0" parTransId="{7D22D427-78A5-7640-ADF4-8BDABF1D1464}" sibTransId="{AB7FD868-32D2-E84C-917E-FE3F929B570B}"/>
    <dgm:cxn modelId="{2ADAD070-F4E1-004A-9C22-9E0482FC893F}" type="presOf" srcId="{9A0A6A25-1D2D-1549-9A59-D5286943B027}" destId="{678D3B80-7309-6745-BAC0-384BD4F89A76}" srcOrd="0" destOrd="0" presId="urn:microsoft.com/office/officeart/2024/3/layout/SimpleTimelineDefaultVariant"/>
    <dgm:cxn modelId="{E1372976-D03C-374A-AA27-4C84889755AB}" srcId="{FF716265-7A22-F04F-8BE9-4F33BA73000B}" destId="{BED79EA8-C4F6-5C4D-83F7-D8C7015D077F}" srcOrd="0" destOrd="0" parTransId="{7C061143-A50A-F343-91DA-9E8C871A10B5}" sibTransId="{927C7A4C-73FD-4348-9605-2172D7E432E9}"/>
    <dgm:cxn modelId="{9A1A3277-B63B-A840-A9CE-190D046D09A4}" srcId="{9A0A6A25-1D2D-1549-9A59-D5286943B027}" destId="{E6BE2C7C-84F3-9742-BD07-35AA363A5FFA}" srcOrd="0" destOrd="0" parTransId="{EAB96485-9FAE-7F4E-A53B-4BD3D69FC268}" sibTransId="{5E4377E7-EFDC-EE4B-90E5-8ADB5AA3F308}"/>
    <dgm:cxn modelId="{EE6F1BA0-FBA8-C848-8B19-D7F22053BF04}" srcId="{C94584FC-24FE-2F43-B810-4378B207C3A8}" destId="{01887462-693D-5A43-B83E-6F0B07468265}" srcOrd="0" destOrd="0" parTransId="{C2EEFFD4-9699-AF42-9F28-A19DAD5988E7}" sibTransId="{305A408E-B4D8-5B49-8377-D2BD5E11A58E}"/>
    <dgm:cxn modelId="{E29482AA-651E-F94B-A450-5240379E08FE}" srcId="{9A0A6A25-1D2D-1549-9A59-D5286943B027}" destId="{C94584FC-24FE-2F43-B810-4378B207C3A8}" srcOrd="2" destOrd="0" parTransId="{BD85D139-8486-3A43-AA0A-08514AB9EDE1}" sibTransId="{6B554D66-926F-B342-B8C9-5F931353843D}"/>
    <dgm:cxn modelId="{841FDCD5-5219-8C4B-81E7-EFF727399BEF}" type="presOf" srcId="{BED79EA8-C4F6-5C4D-83F7-D8C7015D077F}" destId="{3F5C5E16-EFC7-E74B-A4B3-8372416CD813}" srcOrd="0" destOrd="0" presId="urn:microsoft.com/office/officeart/2024/3/layout/SimpleTimelineDefaultVariant"/>
    <dgm:cxn modelId="{DD95F9EC-6D09-234F-8C21-E5E587C4A26F}" srcId="{9A0A6A25-1D2D-1549-9A59-D5286943B027}" destId="{5326F3A6-6D1C-764F-968B-1DA69AF10D30}" srcOrd="3" destOrd="0" parTransId="{1851D6DC-D91B-1546-ACAF-A1ED956F6CE8}" sibTransId="{7B113958-E432-8741-B297-CAB0C96C6E5D}"/>
    <dgm:cxn modelId="{C0EB37EF-D226-FF40-95F7-04D8D3E3DBBF}" srcId="{E6BE2C7C-84F3-9742-BD07-35AA363A5FFA}" destId="{D060D2FB-06E2-9648-BDC5-6D441ED5BF9A}" srcOrd="0" destOrd="0" parTransId="{6B25EC2F-A148-CF4A-A7D3-9A6BFF275FC8}" sibTransId="{6166216B-EF60-BC49-95A7-E6D69AAEBBED}"/>
    <dgm:cxn modelId="{AFBE46F3-8DA0-E247-BF32-185E659AEF24}" type="presOf" srcId="{FF716265-7A22-F04F-8BE9-4F33BA73000B}" destId="{ABA219DF-837F-294C-BEE2-2FB7536E0B85}" srcOrd="0" destOrd="0" presId="urn:microsoft.com/office/officeart/2024/3/layout/SimpleTimelineDefaultVariant"/>
    <dgm:cxn modelId="{6EC9C5FD-0BB6-674E-A2CF-AC779E31C53A}" srcId="{A5E79A0A-9C0F-0344-B424-44A4C2964B83}" destId="{300C4D88-9EFB-694A-AEED-D99B9BDDFB2F}" srcOrd="0" destOrd="0" parTransId="{5D90EC25-F448-3148-970C-C102956D7556}" sibTransId="{2F09C134-44F0-154C-82FF-C1D8B17036BF}"/>
    <dgm:cxn modelId="{94B93413-843A-B845-968F-1BB589EF3F47}" type="presParOf" srcId="{678D3B80-7309-6745-BAC0-384BD4F89A76}" destId="{5202B044-3890-3B4D-ACB5-06A041073107}" srcOrd="0" destOrd="0" presId="urn:microsoft.com/office/officeart/2024/3/layout/SimpleTimelineDefaultVariant"/>
    <dgm:cxn modelId="{C9B6B115-C215-ED4B-8EE3-9FCF272C93BF}" type="presParOf" srcId="{678D3B80-7309-6745-BAC0-384BD4F89A76}" destId="{04BEAF71-B3AF-ED42-8A59-20F655CA5968}" srcOrd="1" destOrd="0" presId="urn:microsoft.com/office/officeart/2024/3/layout/SimpleTimelineDefaultVariant"/>
    <dgm:cxn modelId="{ADB2BFE2-0C67-3541-AD52-CDD28B4A044D}" type="presParOf" srcId="{04BEAF71-B3AF-ED42-8A59-20F655CA5968}" destId="{1A4A68C5-CC7C-3D4F-921D-1BB8EF42C3DC}" srcOrd="0" destOrd="0" presId="urn:microsoft.com/office/officeart/2024/3/layout/SimpleTimelineDefaultVariant"/>
    <dgm:cxn modelId="{D292D29D-B4AD-C645-B73B-23EE213B9FFD}" type="presParOf" srcId="{1A4A68C5-CC7C-3D4F-921D-1BB8EF42C3DC}" destId="{C15D3E2A-F161-D74B-AFFE-18C569314E65}" srcOrd="0" destOrd="0" presId="urn:microsoft.com/office/officeart/2024/3/layout/SimpleTimelineDefaultVariant"/>
    <dgm:cxn modelId="{8EA206DC-A60E-A746-8625-5A5F0ED07F25}" type="presParOf" srcId="{1A4A68C5-CC7C-3D4F-921D-1BB8EF42C3DC}" destId="{712FAA13-EBE4-DC4D-A9B8-328C51313E43}" srcOrd="1" destOrd="0" presId="urn:microsoft.com/office/officeart/2024/3/layout/SimpleTimelineDefaultVariant"/>
    <dgm:cxn modelId="{CF5F7957-0DD5-1640-BBE5-CDC146506156}" type="presParOf" srcId="{712FAA13-EBE4-DC4D-A9B8-328C51313E43}" destId="{91DD8FAF-57A1-4844-87CC-94E6CB0EF300}" srcOrd="0" destOrd="0" presId="urn:microsoft.com/office/officeart/2024/3/layout/SimpleTimelineDefaultVariant"/>
    <dgm:cxn modelId="{62F4256B-64C9-A44E-8246-CD4BD1782E96}" type="presParOf" srcId="{712FAA13-EBE4-DC4D-A9B8-328C51313E43}" destId="{7430731F-F3F0-8745-AA7B-D03D87BB3A2A}" srcOrd="1" destOrd="0" presId="urn:microsoft.com/office/officeart/2024/3/layout/SimpleTimelineDefaultVariant"/>
    <dgm:cxn modelId="{78D25EFF-DA42-6C47-B135-7EA3DA3F1E4C}" type="presParOf" srcId="{1A4A68C5-CC7C-3D4F-921D-1BB8EF42C3DC}" destId="{829C4985-0CF7-084B-9E09-7334E59B0811}" srcOrd="2" destOrd="0" presId="urn:microsoft.com/office/officeart/2024/3/layout/SimpleTimelineDefaultVariant"/>
    <dgm:cxn modelId="{F8AA866E-DEB9-124A-9D90-B7C24D8A431B}" type="presParOf" srcId="{1A4A68C5-CC7C-3D4F-921D-1BB8EF42C3DC}" destId="{58173B0E-E896-6947-A198-BD7A4E3C8339}" srcOrd="3" destOrd="0" presId="urn:microsoft.com/office/officeart/2024/3/layout/SimpleTimelineDefaultVariant"/>
    <dgm:cxn modelId="{591A8355-5918-A743-A2C1-E51613B2E345}" type="presParOf" srcId="{1A4A68C5-CC7C-3D4F-921D-1BB8EF42C3DC}" destId="{F2054325-4994-B24A-A497-F324A076D0A0}" srcOrd="4" destOrd="0" presId="urn:microsoft.com/office/officeart/2024/3/layout/SimpleTimelineDefaultVariant"/>
    <dgm:cxn modelId="{88614BE1-E890-CB44-BA8D-C347577D12D2}" type="presParOf" srcId="{1A4A68C5-CC7C-3D4F-921D-1BB8EF42C3DC}" destId="{801BA3D1-1FB8-8448-A596-8C408E379618}" srcOrd="5" destOrd="0" presId="urn:microsoft.com/office/officeart/2024/3/layout/SimpleTimelineDefaultVariant"/>
    <dgm:cxn modelId="{543BBE3A-C5D1-4941-A522-E364D78138E8}" type="presParOf" srcId="{04BEAF71-B3AF-ED42-8A59-20F655CA5968}" destId="{580E6364-53DC-2947-AD2E-9FC842AA3D7C}" srcOrd="1" destOrd="0" presId="urn:microsoft.com/office/officeart/2024/3/layout/SimpleTimelineDefaultVariant"/>
    <dgm:cxn modelId="{175621CD-69EB-7E4F-B9BC-BEFD3946D750}" type="presParOf" srcId="{04BEAF71-B3AF-ED42-8A59-20F655CA5968}" destId="{4090A789-1086-6940-84D2-7814CC774295}" srcOrd="2" destOrd="0" presId="urn:microsoft.com/office/officeart/2024/3/layout/SimpleTimelineDefaultVariant"/>
    <dgm:cxn modelId="{2C5A8E62-CDC1-CE47-983A-541A3E72C0C4}" type="presParOf" srcId="{4090A789-1086-6940-84D2-7814CC774295}" destId="{AB9B8974-F56F-EA4C-A26F-C3EA549D62FB}" srcOrd="0" destOrd="0" presId="urn:microsoft.com/office/officeart/2024/3/layout/SimpleTimelineDefaultVariant"/>
    <dgm:cxn modelId="{22F63EE8-D509-7F45-993E-E94A5334C081}" type="presParOf" srcId="{4090A789-1086-6940-84D2-7814CC774295}" destId="{AF32BD5A-4A4E-A24E-BFD2-6439CC9EF547}" srcOrd="1" destOrd="0" presId="urn:microsoft.com/office/officeart/2024/3/layout/SimpleTimelineDefaultVariant"/>
    <dgm:cxn modelId="{D165D559-BAC5-A845-B138-DF7906A3C2A6}" type="presParOf" srcId="{AF32BD5A-4A4E-A24E-BFD2-6439CC9EF547}" destId="{C0DA7507-FA8C-1C40-B7A3-365777F9B8E0}" srcOrd="0" destOrd="0" presId="urn:microsoft.com/office/officeart/2024/3/layout/SimpleTimelineDefaultVariant"/>
    <dgm:cxn modelId="{FBC8AE86-6484-524C-AC3F-7DC3D567E193}" type="presParOf" srcId="{AF32BD5A-4A4E-A24E-BFD2-6439CC9EF547}" destId="{D1613E1A-712F-454B-84A7-FCD2B25C80A6}" srcOrd="1" destOrd="0" presId="urn:microsoft.com/office/officeart/2024/3/layout/SimpleTimelineDefaultVariant"/>
    <dgm:cxn modelId="{C9F0A2E3-2AE0-484A-AAAA-A414F3B87E7D}" type="presParOf" srcId="{4090A789-1086-6940-84D2-7814CC774295}" destId="{32F9ED53-6F67-EE42-BF3F-2CB8333EF826}" srcOrd="2" destOrd="0" presId="urn:microsoft.com/office/officeart/2024/3/layout/SimpleTimelineDefaultVariant"/>
    <dgm:cxn modelId="{E58090F3-2DCC-4544-A256-997C499683A5}" type="presParOf" srcId="{4090A789-1086-6940-84D2-7814CC774295}" destId="{807009A3-6DE8-3F47-B2D6-9ABEC75FBE08}" srcOrd="3" destOrd="0" presId="urn:microsoft.com/office/officeart/2024/3/layout/SimpleTimelineDefaultVariant"/>
    <dgm:cxn modelId="{81BC7049-E7EA-F149-9EB5-509E9F23DB6C}" type="presParOf" srcId="{4090A789-1086-6940-84D2-7814CC774295}" destId="{B2B32E3B-F555-C543-BCC9-1523E7AA57B5}" srcOrd="4" destOrd="0" presId="urn:microsoft.com/office/officeart/2024/3/layout/SimpleTimelineDefaultVariant"/>
    <dgm:cxn modelId="{02F74191-44F4-544D-96C7-E51DDFDD6D17}" type="presParOf" srcId="{4090A789-1086-6940-84D2-7814CC774295}" destId="{7BA0CAD8-2A86-8543-85F9-F83768E1D0B2}" srcOrd="5" destOrd="0" presId="urn:microsoft.com/office/officeart/2024/3/layout/SimpleTimelineDefaultVariant"/>
    <dgm:cxn modelId="{100D8534-322A-A44F-BA6B-173193834070}" type="presParOf" srcId="{04BEAF71-B3AF-ED42-8A59-20F655CA5968}" destId="{C7D50DF0-A9F7-8449-AF0F-A6FFFD84BE4A}" srcOrd="3" destOrd="0" presId="urn:microsoft.com/office/officeart/2024/3/layout/SimpleTimelineDefaultVariant"/>
    <dgm:cxn modelId="{A8B8CE3A-1953-DC4C-8BB5-CB055B99E8D2}" type="presParOf" srcId="{04BEAF71-B3AF-ED42-8A59-20F655CA5968}" destId="{4EC0843B-413D-A64E-9BE0-C4A1B357DC9B}" srcOrd="4" destOrd="0" presId="urn:microsoft.com/office/officeart/2024/3/layout/SimpleTimelineDefaultVariant"/>
    <dgm:cxn modelId="{19EFBB2F-F6FC-C642-AC43-EB6682F997A8}" type="presParOf" srcId="{4EC0843B-413D-A64E-9BE0-C4A1B357DC9B}" destId="{7954585F-BDDF-794E-BDC0-02CCE51A1C8F}" srcOrd="0" destOrd="0" presId="urn:microsoft.com/office/officeart/2024/3/layout/SimpleTimelineDefaultVariant"/>
    <dgm:cxn modelId="{F6CA424F-20F6-9944-BA2E-6D1AA036EAE9}" type="presParOf" srcId="{4EC0843B-413D-A64E-9BE0-C4A1B357DC9B}" destId="{3CF78318-A8C4-8A4D-A650-B364EBA4DC6F}" srcOrd="1" destOrd="0" presId="urn:microsoft.com/office/officeart/2024/3/layout/SimpleTimelineDefaultVariant"/>
    <dgm:cxn modelId="{F3A48036-68FA-EC42-AA82-865D0D00C27F}" type="presParOf" srcId="{3CF78318-A8C4-8A4D-A650-B364EBA4DC6F}" destId="{657349E1-0F6C-B442-86EF-D4D5CA79A399}" srcOrd="0" destOrd="0" presId="urn:microsoft.com/office/officeart/2024/3/layout/SimpleTimelineDefaultVariant"/>
    <dgm:cxn modelId="{458488E3-9F1B-9649-8E1E-6372A9CE070C}" type="presParOf" srcId="{3CF78318-A8C4-8A4D-A650-B364EBA4DC6F}" destId="{5CFC150F-0FC6-1D4C-88BC-7483D601633E}" srcOrd="1" destOrd="0" presId="urn:microsoft.com/office/officeart/2024/3/layout/SimpleTimelineDefaultVariant"/>
    <dgm:cxn modelId="{3B3C9F13-2751-E74D-8518-CCF5A24AF5F1}" type="presParOf" srcId="{4EC0843B-413D-A64E-9BE0-C4A1B357DC9B}" destId="{63E27741-E3CD-7249-A7D6-823DE2E4137B}" srcOrd="2" destOrd="0" presId="urn:microsoft.com/office/officeart/2024/3/layout/SimpleTimelineDefaultVariant"/>
    <dgm:cxn modelId="{DF7FD2A3-B9D4-B145-B7D4-75B8D98258F7}" type="presParOf" srcId="{4EC0843B-413D-A64E-9BE0-C4A1B357DC9B}" destId="{F6FA7530-72D6-4546-A4EB-60809EEEA710}" srcOrd="3" destOrd="0" presId="urn:microsoft.com/office/officeart/2024/3/layout/SimpleTimelineDefaultVariant"/>
    <dgm:cxn modelId="{95DA7D23-BEC9-4845-85B3-FDC4982F43DB}" type="presParOf" srcId="{4EC0843B-413D-A64E-9BE0-C4A1B357DC9B}" destId="{AEF0391E-E08C-DA4B-B2ED-2CD9DD014B8B}" srcOrd="4" destOrd="0" presId="urn:microsoft.com/office/officeart/2024/3/layout/SimpleTimelineDefaultVariant"/>
    <dgm:cxn modelId="{E488D903-ACD8-4F4F-A4BC-370DF1A28C97}" type="presParOf" srcId="{4EC0843B-413D-A64E-9BE0-C4A1B357DC9B}" destId="{AA5E814A-CE97-304B-9BEE-7CF140A46CD6}" srcOrd="5" destOrd="0" presId="urn:microsoft.com/office/officeart/2024/3/layout/SimpleTimelineDefaultVariant"/>
    <dgm:cxn modelId="{88F9754D-EA22-1942-A962-097F95063E1D}" type="presParOf" srcId="{04BEAF71-B3AF-ED42-8A59-20F655CA5968}" destId="{D1DDA652-5AB9-6145-A173-E9FAC73005B2}" srcOrd="5" destOrd="0" presId="urn:microsoft.com/office/officeart/2024/3/layout/SimpleTimelineDefaultVariant"/>
    <dgm:cxn modelId="{884C5EF7-E9E2-BD41-B4EE-F3E144ACFC20}" type="presParOf" srcId="{04BEAF71-B3AF-ED42-8A59-20F655CA5968}" destId="{3421A6A7-EA03-3A4C-928C-F4B8F232055B}" srcOrd="6" destOrd="0" presId="urn:microsoft.com/office/officeart/2024/3/layout/SimpleTimelineDefaultVariant"/>
    <dgm:cxn modelId="{FBE08350-D243-A54A-83A0-EDDF8852B944}" type="presParOf" srcId="{3421A6A7-EA03-3A4C-928C-F4B8F232055B}" destId="{3244D2B7-E15E-6544-B144-84AF1E0677D6}" srcOrd="0" destOrd="0" presId="urn:microsoft.com/office/officeart/2024/3/layout/SimpleTimelineDefaultVariant"/>
    <dgm:cxn modelId="{D5E919A0-7311-8C41-A3C7-F46E68E11D34}" type="presParOf" srcId="{3421A6A7-EA03-3A4C-928C-F4B8F232055B}" destId="{66920D1D-ADFE-4044-828A-D60DCFCFC802}" srcOrd="1" destOrd="0" presId="urn:microsoft.com/office/officeart/2024/3/layout/SimpleTimelineDefaultVariant"/>
    <dgm:cxn modelId="{DC5C24B7-6A8A-5C4B-BB6D-00D5A21FB388}" type="presParOf" srcId="{66920D1D-ADFE-4044-828A-D60DCFCFC802}" destId="{A35387C7-6323-8D46-9F5D-635D2CE6DD6D}" srcOrd="0" destOrd="0" presId="urn:microsoft.com/office/officeart/2024/3/layout/SimpleTimelineDefaultVariant"/>
    <dgm:cxn modelId="{741DA4AC-C096-0C4E-8ED8-F773829F24A3}" type="presParOf" srcId="{66920D1D-ADFE-4044-828A-D60DCFCFC802}" destId="{0DF51549-F4E4-2F4F-BBFC-1F600EDC242E}" srcOrd="1" destOrd="0" presId="urn:microsoft.com/office/officeart/2024/3/layout/SimpleTimelineDefaultVariant"/>
    <dgm:cxn modelId="{3F067C86-539E-0444-990B-3FFDEADC9B29}" type="presParOf" srcId="{3421A6A7-EA03-3A4C-928C-F4B8F232055B}" destId="{D93F910A-3265-AE42-8678-FB11A2A087E0}" srcOrd="2" destOrd="0" presId="urn:microsoft.com/office/officeart/2024/3/layout/SimpleTimelineDefaultVariant"/>
    <dgm:cxn modelId="{BA78D5D1-9267-B642-9705-B8B67F3F980E}" type="presParOf" srcId="{3421A6A7-EA03-3A4C-928C-F4B8F232055B}" destId="{DA4DB0F0-EE6F-2F45-A6F8-FE59C89E9B17}" srcOrd="3" destOrd="0" presId="urn:microsoft.com/office/officeart/2024/3/layout/SimpleTimelineDefaultVariant"/>
    <dgm:cxn modelId="{EF798B73-399F-F945-A8E9-02A7E290BD5E}" type="presParOf" srcId="{3421A6A7-EA03-3A4C-928C-F4B8F232055B}" destId="{CEFAC2F8-2F6E-F14D-AD24-E40A77DDA577}" srcOrd="4" destOrd="0" presId="urn:microsoft.com/office/officeart/2024/3/layout/SimpleTimelineDefaultVariant"/>
    <dgm:cxn modelId="{7C3A5EAB-B956-BD47-8D82-B850DA25DB5F}" type="presParOf" srcId="{3421A6A7-EA03-3A4C-928C-F4B8F232055B}" destId="{F7E4B29D-11DF-764A-8DE9-21770A6CB20C}" srcOrd="5" destOrd="0" presId="urn:microsoft.com/office/officeart/2024/3/layout/SimpleTimelineDefaultVariant"/>
    <dgm:cxn modelId="{A7C56A3F-0B7D-7449-ADB4-0BA14D90C82B}" type="presParOf" srcId="{04BEAF71-B3AF-ED42-8A59-20F655CA5968}" destId="{2140B811-528D-664F-9B41-DCFD1AE56CFF}" srcOrd="7" destOrd="0" presId="urn:microsoft.com/office/officeart/2024/3/layout/SimpleTimelineDefaultVariant"/>
    <dgm:cxn modelId="{D342E0B6-5D03-6C48-A2C7-20896FC0AFB7}" type="presParOf" srcId="{04BEAF71-B3AF-ED42-8A59-20F655CA5968}" destId="{96FB795F-CAAC-254D-8CBD-708E8A37C546}" srcOrd="8" destOrd="0" presId="urn:microsoft.com/office/officeart/2024/3/layout/SimpleTimelineDefaultVariant"/>
    <dgm:cxn modelId="{7E48572C-F0CF-3E4F-B166-A9606AAC1A57}" type="presParOf" srcId="{96FB795F-CAAC-254D-8CBD-708E8A37C546}" destId="{F8E0D52F-6331-5449-AC58-0DF23E281F4C}" srcOrd="0" destOrd="0" presId="urn:microsoft.com/office/officeart/2024/3/layout/SimpleTimelineDefaultVariant"/>
    <dgm:cxn modelId="{B1CE940F-70CB-1A41-A60B-9319E9A23774}" type="presParOf" srcId="{96FB795F-CAAC-254D-8CBD-708E8A37C546}" destId="{534906AA-5DE3-A84C-8B14-0B044DF7E90C}" srcOrd="1" destOrd="0" presId="urn:microsoft.com/office/officeart/2024/3/layout/SimpleTimelineDefaultVariant"/>
    <dgm:cxn modelId="{5DBF1701-D746-0C41-A1B0-72EBB6997A33}" type="presParOf" srcId="{534906AA-5DE3-A84C-8B14-0B044DF7E90C}" destId="{11847C3E-6EB6-BC46-AAD5-0C48663A51A6}" srcOrd="0" destOrd="0" presId="urn:microsoft.com/office/officeart/2024/3/layout/SimpleTimelineDefaultVariant"/>
    <dgm:cxn modelId="{1625E122-B8F6-EF4B-BE5B-EC8ADDCBE7D7}" type="presParOf" srcId="{534906AA-5DE3-A84C-8B14-0B044DF7E90C}" destId="{7BDD823C-31AF-1E4C-B176-2416859736B4}" srcOrd="1" destOrd="0" presId="urn:microsoft.com/office/officeart/2024/3/layout/SimpleTimelineDefaultVariant"/>
    <dgm:cxn modelId="{0418B986-FF6A-2E47-9E9F-C68E915E2C13}" type="presParOf" srcId="{96FB795F-CAAC-254D-8CBD-708E8A37C546}" destId="{3F5C5E16-EFC7-E74B-A4B3-8372416CD813}" srcOrd="2" destOrd="0" presId="urn:microsoft.com/office/officeart/2024/3/layout/SimpleTimelineDefaultVariant"/>
    <dgm:cxn modelId="{FA8AEEB3-82F6-DC4F-946B-9DB8DF8BC7C8}" type="presParOf" srcId="{96FB795F-CAAC-254D-8CBD-708E8A37C546}" destId="{ABA219DF-837F-294C-BEE2-2FB7536E0B85}" srcOrd="3" destOrd="0" presId="urn:microsoft.com/office/officeart/2024/3/layout/SimpleTimelineDefaultVariant"/>
    <dgm:cxn modelId="{ADBD4C62-762E-A740-8458-65D3B923EFC6}" type="presParOf" srcId="{96FB795F-CAAC-254D-8CBD-708E8A37C546}" destId="{179169F1-52EE-4847-A1D1-7BFEF68DFFE5}" srcOrd="4" destOrd="0" presId="urn:microsoft.com/office/officeart/2024/3/layout/SimpleTimelineDefaultVariant"/>
    <dgm:cxn modelId="{CB80C6BE-DD85-6C4B-B980-CED1AFB5B49F}" type="presParOf" srcId="{96FB795F-CAAC-254D-8CBD-708E8A37C546}" destId="{1350CB8C-CB1D-2341-93DB-257B32CD65D3}" srcOrd="5" destOrd="0" presId="urn:microsoft.com/office/officeart/2024/3/layout/SimpleTimelineDefaultVaria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80820-A732-4644-B99B-89A8FEDA2583}">
      <dsp:nvSpPr>
        <dsp:cNvPr id="0" name=""/>
        <dsp:cNvSpPr/>
      </dsp:nvSpPr>
      <dsp:spPr>
        <a:xfrm>
          <a:off x="0" y="1351"/>
          <a:ext cx="10178321" cy="575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BD107-B723-4DFC-9E23-FDFE11956516}">
      <dsp:nvSpPr>
        <dsp:cNvPr id="0" name=""/>
        <dsp:cNvSpPr/>
      </dsp:nvSpPr>
      <dsp:spPr>
        <a:xfrm>
          <a:off x="174185" y="130910"/>
          <a:ext cx="316701" cy="316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C7856-E39D-46D7-B501-50995AB0B6B4}">
      <dsp:nvSpPr>
        <dsp:cNvPr id="0" name=""/>
        <dsp:cNvSpPr/>
      </dsp:nvSpPr>
      <dsp:spPr>
        <a:xfrm>
          <a:off x="665072" y="1351"/>
          <a:ext cx="9513249" cy="5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41" tIns="60941" rIns="60941" bIns="60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Concepts to Understand mean Shift:</a:t>
          </a:r>
          <a:endParaRPr lang="en-US" sz="1500" kern="1200" dirty="0"/>
        </a:p>
      </dsp:txBody>
      <dsp:txXfrm>
        <a:off x="665072" y="1351"/>
        <a:ext cx="9513249" cy="575820"/>
      </dsp:txXfrm>
    </dsp:sp>
    <dsp:sp modelId="{4B1C83A7-42FF-41E7-AF7E-616F7B572B37}">
      <dsp:nvSpPr>
        <dsp:cNvPr id="0" name=""/>
        <dsp:cNvSpPr/>
      </dsp:nvSpPr>
      <dsp:spPr>
        <a:xfrm>
          <a:off x="0" y="721126"/>
          <a:ext cx="10178321" cy="575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D4C96-4C13-4FE5-8BE8-4AEE0B3CA74E}">
      <dsp:nvSpPr>
        <dsp:cNvPr id="0" name=""/>
        <dsp:cNvSpPr/>
      </dsp:nvSpPr>
      <dsp:spPr>
        <a:xfrm>
          <a:off x="174185" y="850686"/>
          <a:ext cx="316701" cy="3167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B3097-3988-4651-A922-4B0C81D9A758}">
      <dsp:nvSpPr>
        <dsp:cNvPr id="0" name=""/>
        <dsp:cNvSpPr/>
      </dsp:nvSpPr>
      <dsp:spPr>
        <a:xfrm>
          <a:off x="665072" y="721126"/>
          <a:ext cx="9513249" cy="5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41" tIns="60941" rIns="60941" bIns="60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Clustering</a:t>
          </a:r>
          <a:r>
            <a:rPr lang="en-IN" sz="1500" kern="1200"/>
            <a:t>: Grouping data points based on similarity.</a:t>
          </a:r>
          <a:endParaRPr lang="en-US" sz="1500" kern="1200"/>
        </a:p>
      </dsp:txBody>
      <dsp:txXfrm>
        <a:off x="665072" y="721126"/>
        <a:ext cx="9513249" cy="575820"/>
      </dsp:txXfrm>
    </dsp:sp>
    <dsp:sp modelId="{FD1EB6CC-BC33-4D41-B273-9C1267FA24A5}">
      <dsp:nvSpPr>
        <dsp:cNvPr id="0" name=""/>
        <dsp:cNvSpPr/>
      </dsp:nvSpPr>
      <dsp:spPr>
        <a:xfrm>
          <a:off x="0" y="1440902"/>
          <a:ext cx="10178321" cy="575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09E23-6C95-4E24-8A17-BFB80A1C4AF0}">
      <dsp:nvSpPr>
        <dsp:cNvPr id="0" name=""/>
        <dsp:cNvSpPr/>
      </dsp:nvSpPr>
      <dsp:spPr>
        <a:xfrm>
          <a:off x="174185" y="1570462"/>
          <a:ext cx="316701" cy="3167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102B-27CF-44CC-98E8-12E6783C6E2A}">
      <dsp:nvSpPr>
        <dsp:cNvPr id="0" name=""/>
        <dsp:cNvSpPr/>
      </dsp:nvSpPr>
      <dsp:spPr>
        <a:xfrm>
          <a:off x="665072" y="1440902"/>
          <a:ext cx="9513249" cy="5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41" tIns="60941" rIns="60941" bIns="60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Non-parametric algorithm</a:t>
          </a:r>
          <a:r>
            <a:rPr lang="en-IN" sz="1500" kern="1200"/>
            <a:t>: An approach that does not require specifying the number of clusters beforehand.</a:t>
          </a:r>
          <a:endParaRPr lang="en-US" sz="1500" kern="1200"/>
        </a:p>
      </dsp:txBody>
      <dsp:txXfrm>
        <a:off x="665072" y="1440902"/>
        <a:ext cx="9513249" cy="575820"/>
      </dsp:txXfrm>
    </dsp:sp>
    <dsp:sp modelId="{684EBBE5-58E4-44AE-93E0-9AF4ABB81930}">
      <dsp:nvSpPr>
        <dsp:cNvPr id="0" name=""/>
        <dsp:cNvSpPr/>
      </dsp:nvSpPr>
      <dsp:spPr>
        <a:xfrm>
          <a:off x="0" y="2160678"/>
          <a:ext cx="10178321" cy="575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37C49-1452-4E81-A377-190FB1030A5C}">
      <dsp:nvSpPr>
        <dsp:cNvPr id="0" name=""/>
        <dsp:cNvSpPr/>
      </dsp:nvSpPr>
      <dsp:spPr>
        <a:xfrm>
          <a:off x="174185" y="2290237"/>
          <a:ext cx="316701" cy="3167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2C25E-1EBE-4E9A-924F-AA6C4C740206}">
      <dsp:nvSpPr>
        <dsp:cNvPr id="0" name=""/>
        <dsp:cNvSpPr/>
      </dsp:nvSpPr>
      <dsp:spPr>
        <a:xfrm>
          <a:off x="665072" y="2160678"/>
          <a:ext cx="9513249" cy="5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41" tIns="60941" rIns="60941" bIns="60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Kernel Density Estimation (KDE)</a:t>
          </a:r>
          <a:r>
            <a:rPr lang="en-IN" sz="1500" kern="1200"/>
            <a:t>: A statistical technique to estimate the probability density function of a random variable, critical for mean shift’s operation.</a:t>
          </a:r>
          <a:endParaRPr lang="en-US" sz="1500" kern="1200"/>
        </a:p>
      </dsp:txBody>
      <dsp:txXfrm>
        <a:off x="665072" y="2160678"/>
        <a:ext cx="9513249" cy="575820"/>
      </dsp:txXfrm>
    </dsp:sp>
    <dsp:sp modelId="{2FAF1B0B-17B9-4AA9-813B-57EAABF95120}">
      <dsp:nvSpPr>
        <dsp:cNvPr id="0" name=""/>
        <dsp:cNvSpPr/>
      </dsp:nvSpPr>
      <dsp:spPr>
        <a:xfrm>
          <a:off x="0" y="2880453"/>
          <a:ext cx="10178321" cy="575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F5534-3915-48E8-9EBB-09F549E4AE3A}">
      <dsp:nvSpPr>
        <dsp:cNvPr id="0" name=""/>
        <dsp:cNvSpPr/>
      </dsp:nvSpPr>
      <dsp:spPr>
        <a:xfrm>
          <a:off x="174185" y="3010013"/>
          <a:ext cx="316701" cy="3167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3EB2E-D362-4E41-B690-9CE4D70DFE74}">
      <dsp:nvSpPr>
        <dsp:cNvPr id="0" name=""/>
        <dsp:cNvSpPr/>
      </dsp:nvSpPr>
      <dsp:spPr>
        <a:xfrm>
          <a:off x="665072" y="2880453"/>
          <a:ext cx="9513249" cy="5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41" tIns="60941" rIns="60941" bIns="60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Mean Shift Vector</a:t>
          </a:r>
          <a:r>
            <a:rPr lang="en-IN" sz="1500" kern="1200"/>
            <a:t>: A vector computed for each data point to point towards the densest region nearby.</a:t>
          </a:r>
          <a:endParaRPr lang="en-US" sz="1500" kern="1200"/>
        </a:p>
      </dsp:txBody>
      <dsp:txXfrm>
        <a:off x="665072" y="2880453"/>
        <a:ext cx="9513249" cy="575820"/>
      </dsp:txXfrm>
    </dsp:sp>
    <dsp:sp modelId="{2D93A476-CE1D-43CF-8B21-FC3375290DEF}">
      <dsp:nvSpPr>
        <dsp:cNvPr id="0" name=""/>
        <dsp:cNvSpPr/>
      </dsp:nvSpPr>
      <dsp:spPr>
        <a:xfrm>
          <a:off x="0" y="3600229"/>
          <a:ext cx="10178321" cy="575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2B3F6-6ABB-48FC-9D4F-3878FFFEDF91}">
      <dsp:nvSpPr>
        <dsp:cNvPr id="0" name=""/>
        <dsp:cNvSpPr/>
      </dsp:nvSpPr>
      <dsp:spPr>
        <a:xfrm>
          <a:off x="174185" y="3729788"/>
          <a:ext cx="316701" cy="3167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AF39B-EF18-49F8-93F5-18666C21443E}">
      <dsp:nvSpPr>
        <dsp:cNvPr id="0" name=""/>
        <dsp:cNvSpPr/>
      </dsp:nvSpPr>
      <dsp:spPr>
        <a:xfrm>
          <a:off x="665072" y="3600229"/>
          <a:ext cx="9513249" cy="5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41" tIns="60941" rIns="60941" bIns="60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Convergence</a:t>
          </a:r>
          <a:r>
            <a:rPr lang="en-IN" sz="1500" kern="1200"/>
            <a:t>: The process whereby iterative shifts of points stabilize, revealing cluster centers.</a:t>
          </a:r>
          <a:endParaRPr lang="en-US" sz="1500" kern="1200"/>
        </a:p>
      </dsp:txBody>
      <dsp:txXfrm>
        <a:off x="665072" y="3600229"/>
        <a:ext cx="9513249" cy="575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2B044-3890-3B4D-ACB5-06A041073107}">
      <dsp:nvSpPr>
        <dsp:cNvPr id="0" name=""/>
        <dsp:cNvSpPr/>
      </dsp:nvSpPr>
      <dsp:spPr>
        <a:xfrm>
          <a:off x="0" y="2613692"/>
          <a:ext cx="10179050" cy="0"/>
        </a:xfrm>
        <a:prstGeom prst="line">
          <a:avLst/>
        </a:prstGeom>
        <a:solidFill>
          <a:schemeClr val="dk2">
            <a:alpha val="90000"/>
            <a:hueOff val="0"/>
            <a:satOff val="0"/>
            <a:lumOff val="0"/>
            <a:alphaOff val="0"/>
          </a:schemeClr>
        </a:solidFill>
        <a:ln w="120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C4985-0CF7-084B-9E09-7334E59B0811}">
      <dsp:nvSpPr>
        <dsp:cNvPr id="0" name=""/>
        <dsp:cNvSpPr/>
      </dsp:nvSpPr>
      <dsp:spPr>
        <a:xfrm>
          <a:off x="476288" y="689007"/>
          <a:ext cx="2824979" cy="154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Each data point is initially considered as assigned to a cluster</a:t>
          </a:r>
          <a:endParaRPr lang="en-IN" sz="1500" kern="1200" dirty="0"/>
        </a:p>
      </dsp:txBody>
      <dsp:txXfrm>
        <a:off x="476288" y="689007"/>
        <a:ext cx="2824979" cy="1547306"/>
      </dsp:txXfrm>
    </dsp:sp>
    <dsp:sp modelId="{58173B0E-E896-6947-A198-BD7A4E3C8339}">
      <dsp:nvSpPr>
        <dsp:cNvPr id="0" name=""/>
        <dsp:cNvSpPr/>
      </dsp:nvSpPr>
      <dsp:spPr>
        <a:xfrm>
          <a:off x="476288" y="145359"/>
          <a:ext cx="2824979" cy="54364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 dirty="0"/>
            <a:t>Initialization</a:t>
          </a:r>
          <a:r>
            <a:rPr lang="en-IN" sz="2000" b="0" i="0" kern="1200" dirty="0"/>
            <a:t>:</a:t>
          </a:r>
          <a:endParaRPr lang="en-IN" sz="2000" kern="1200" dirty="0"/>
        </a:p>
      </dsp:txBody>
      <dsp:txXfrm>
        <a:off x="476288" y="145359"/>
        <a:ext cx="2824979" cy="543648"/>
      </dsp:txXfrm>
    </dsp:sp>
    <dsp:sp modelId="{F2054325-4994-B24A-A497-F324A076D0A0}">
      <dsp:nvSpPr>
        <dsp:cNvPr id="0" name=""/>
        <dsp:cNvSpPr/>
      </dsp:nvSpPr>
      <dsp:spPr>
        <a:xfrm>
          <a:off x="276868" y="522738"/>
          <a:ext cx="0" cy="2090954"/>
        </a:xfrm>
        <a:prstGeom prst="line">
          <a:avLst/>
        </a:pr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D3E2A-F161-D74B-AFFE-18C569314E65}">
      <dsp:nvSpPr>
        <dsp:cNvPr id="0" name=""/>
        <dsp:cNvSpPr/>
      </dsp:nvSpPr>
      <dsp:spPr>
        <a:xfrm>
          <a:off x="214349" y="2551173"/>
          <a:ext cx="125039" cy="125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9ED53-6F67-EE42-BF3F-2CB8333EF826}">
      <dsp:nvSpPr>
        <dsp:cNvPr id="0" name=""/>
        <dsp:cNvSpPr/>
      </dsp:nvSpPr>
      <dsp:spPr>
        <a:xfrm>
          <a:off x="2264923" y="3461867"/>
          <a:ext cx="2824979" cy="836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142875" bIns="952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Steps 2 and 3 are repeated until </a:t>
          </a:r>
          <a:r>
            <a:rPr lang="en-IN" sz="1500" b="1" i="0" kern="1200" dirty="0"/>
            <a:t>convergence</a:t>
          </a:r>
          <a:r>
            <a:rPr lang="en-IN" sz="1500" b="0" i="0" kern="1200" dirty="0"/>
            <a:t>, i.e., when data points move insignificantly between iterations, indicating local maxima of the density function have been reached.</a:t>
          </a:r>
          <a:endParaRPr lang="en-IN" sz="1500" kern="1200" dirty="0"/>
        </a:p>
      </dsp:txBody>
      <dsp:txXfrm>
        <a:off x="2264923" y="3461867"/>
        <a:ext cx="2824979" cy="836381"/>
      </dsp:txXfrm>
    </dsp:sp>
    <dsp:sp modelId="{807009A3-6DE8-3F47-B2D6-9ABEC75FBE08}">
      <dsp:nvSpPr>
        <dsp:cNvPr id="0" name=""/>
        <dsp:cNvSpPr/>
      </dsp:nvSpPr>
      <dsp:spPr>
        <a:xfrm>
          <a:off x="2264923" y="2939129"/>
          <a:ext cx="2824979" cy="52273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 dirty="0"/>
            <a:t>Iteration</a:t>
          </a:r>
          <a:endParaRPr lang="en-IN" sz="2000" kern="1200" dirty="0"/>
        </a:p>
      </dsp:txBody>
      <dsp:txXfrm>
        <a:off x="2264923" y="2939129"/>
        <a:ext cx="2824979" cy="522738"/>
      </dsp:txXfrm>
    </dsp:sp>
    <dsp:sp modelId="{B2B32E3B-F555-C543-BCC9-1523E7AA57B5}">
      <dsp:nvSpPr>
        <dsp:cNvPr id="0" name=""/>
        <dsp:cNvSpPr/>
      </dsp:nvSpPr>
      <dsp:spPr>
        <a:xfrm>
          <a:off x="1968211" y="2613692"/>
          <a:ext cx="0" cy="2090954"/>
        </a:xfrm>
        <a:prstGeom prst="line">
          <a:avLst/>
        </a:pr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B8974-F56F-EA4C-A26F-C3EA549D62FB}">
      <dsp:nvSpPr>
        <dsp:cNvPr id="0" name=""/>
        <dsp:cNvSpPr/>
      </dsp:nvSpPr>
      <dsp:spPr>
        <a:xfrm>
          <a:off x="1905691" y="2551173"/>
          <a:ext cx="125039" cy="125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27741-E3CD-7249-A7D6-823DE2E4137B}">
      <dsp:nvSpPr>
        <dsp:cNvPr id="0" name=""/>
        <dsp:cNvSpPr/>
      </dsp:nvSpPr>
      <dsp:spPr>
        <a:xfrm>
          <a:off x="3960418" y="655704"/>
          <a:ext cx="2824979" cy="154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For each data point, the </a:t>
          </a:r>
          <a:r>
            <a:rPr lang="en-IN" sz="1500" b="1" i="0" kern="1200" dirty="0"/>
            <a:t>mean shift vector</a:t>
          </a:r>
          <a:r>
            <a:rPr lang="en-IN" sz="1500" b="0" i="0" kern="1200" dirty="0"/>
            <a:t> is calculated. This vector points toward the densest region in the point’s local neighbourhood. It is computed as a weighted average of offsets between the current point and other points within a defined bandwidth.</a:t>
          </a:r>
          <a:endParaRPr lang="en-IN" sz="1500" kern="1200" dirty="0"/>
        </a:p>
      </dsp:txBody>
      <dsp:txXfrm>
        <a:off x="3960418" y="655704"/>
        <a:ext cx="2824979" cy="1547306"/>
      </dsp:txXfrm>
    </dsp:sp>
    <dsp:sp modelId="{F6FA7530-72D6-4546-A4EB-60809EEEA710}">
      <dsp:nvSpPr>
        <dsp:cNvPr id="0" name=""/>
        <dsp:cNvSpPr/>
      </dsp:nvSpPr>
      <dsp:spPr>
        <a:xfrm>
          <a:off x="3960418" y="112055"/>
          <a:ext cx="2824979" cy="54364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i="0" kern="1200" dirty="0"/>
            <a:t>Mode Seeking (Mean Shift Vector Calculation)</a:t>
          </a:r>
          <a:r>
            <a:rPr lang="en-IN" sz="1800" b="0" i="0" kern="1200" dirty="0"/>
            <a:t>:</a:t>
          </a:r>
          <a:endParaRPr lang="en-IN" sz="1800" kern="1200" dirty="0"/>
        </a:p>
      </dsp:txBody>
      <dsp:txXfrm>
        <a:off x="3960418" y="112055"/>
        <a:ext cx="2824979" cy="543648"/>
      </dsp:txXfrm>
    </dsp:sp>
    <dsp:sp modelId="{AEF0391E-E08C-DA4B-B2ED-2CD9DD014B8B}">
      <dsp:nvSpPr>
        <dsp:cNvPr id="0" name=""/>
        <dsp:cNvSpPr/>
      </dsp:nvSpPr>
      <dsp:spPr>
        <a:xfrm>
          <a:off x="3340239" y="508227"/>
          <a:ext cx="0" cy="2090954"/>
        </a:xfrm>
        <a:prstGeom prst="line">
          <a:avLst/>
        </a:pr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4585F-BDDF-794E-BDC0-02CCE51A1C8F}">
      <dsp:nvSpPr>
        <dsp:cNvPr id="0" name=""/>
        <dsp:cNvSpPr/>
      </dsp:nvSpPr>
      <dsp:spPr>
        <a:xfrm>
          <a:off x="3277719" y="2536662"/>
          <a:ext cx="125039" cy="125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910A-3265-AE42-8678-FB11A2A087E0}">
      <dsp:nvSpPr>
        <dsp:cNvPr id="0" name=""/>
        <dsp:cNvSpPr/>
      </dsp:nvSpPr>
      <dsp:spPr>
        <a:xfrm>
          <a:off x="5622720" y="3476378"/>
          <a:ext cx="2824979" cy="836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142875" bIns="952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Data points that converge to the same location are grouped into the same cluster.</a:t>
          </a:r>
          <a:endParaRPr lang="en-IN" sz="1500" kern="1200" dirty="0"/>
        </a:p>
      </dsp:txBody>
      <dsp:txXfrm>
        <a:off x="5622720" y="3476378"/>
        <a:ext cx="2824979" cy="836381"/>
      </dsp:txXfrm>
    </dsp:sp>
    <dsp:sp modelId="{DA4DB0F0-EE6F-2F45-A6F8-FE59C89E9B17}">
      <dsp:nvSpPr>
        <dsp:cNvPr id="0" name=""/>
        <dsp:cNvSpPr/>
      </dsp:nvSpPr>
      <dsp:spPr>
        <a:xfrm>
          <a:off x="5622720" y="2953640"/>
          <a:ext cx="2824979" cy="52273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 dirty="0"/>
            <a:t>Cluster Formation</a:t>
          </a:r>
          <a:endParaRPr lang="en-IN" sz="2000" kern="1200" dirty="0"/>
        </a:p>
      </dsp:txBody>
      <dsp:txXfrm>
        <a:off x="5622720" y="2953640"/>
        <a:ext cx="2824979" cy="522738"/>
      </dsp:txXfrm>
    </dsp:sp>
    <dsp:sp modelId="{CEFAC2F8-2F6E-F14D-AD24-E40A77DDA577}">
      <dsp:nvSpPr>
        <dsp:cNvPr id="0" name=""/>
        <dsp:cNvSpPr/>
      </dsp:nvSpPr>
      <dsp:spPr>
        <a:xfrm>
          <a:off x="5350896" y="2613692"/>
          <a:ext cx="0" cy="2090954"/>
        </a:xfrm>
        <a:prstGeom prst="line">
          <a:avLst/>
        </a:pr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4D2B7-E15E-6544-B144-84AF1E0677D6}">
      <dsp:nvSpPr>
        <dsp:cNvPr id="0" name=""/>
        <dsp:cNvSpPr/>
      </dsp:nvSpPr>
      <dsp:spPr>
        <a:xfrm>
          <a:off x="5288377" y="2551173"/>
          <a:ext cx="125039" cy="125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C5E16-EFC7-E74B-A4B3-8372416CD813}">
      <dsp:nvSpPr>
        <dsp:cNvPr id="0" name=""/>
        <dsp:cNvSpPr/>
      </dsp:nvSpPr>
      <dsp:spPr>
        <a:xfrm>
          <a:off x="7354065" y="761584"/>
          <a:ext cx="2824979" cy="154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Data points are shifted along their respective mean shift vectors toward regions of higher density.</a:t>
          </a:r>
          <a:endParaRPr lang="en-IN" sz="1500" kern="1200" dirty="0"/>
        </a:p>
      </dsp:txBody>
      <dsp:txXfrm>
        <a:off x="7354065" y="761584"/>
        <a:ext cx="2824979" cy="1547306"/>
      </dsp:txXfrm>
    </dsp:sp>
    <dsp:sp modelId="{ABA219DF-837F-294C-BEE2-2FB7536E0B85}">
      <dsp:nvSpPr>
        <dsp:cNvPr id="0" name=""/>
        <dsp:cNvSpPr/>
      </dsp:nvSpPr>
      <dsp:spPr>
        <a:xfrm>
          <a:off x="7354065" y="217936"/>
          <a:ext cx="2824979" cy="543648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i="0" kern="1200" dirty="0"/>
            <a:t>Update Centroids</a:t>
          </a:r>
          <a:endParaRPr lang="en-IN" sz="2000" kern="1200" dirty="0"/>
        </a:p>
      </dsp:txBody>
      <dsp:txXfrm>
        <a:off x="7354065" y="217936"/>
        <a:ext cx="2824979" cy="543648"/>
      </dsp:txXfrm>
    </dsp:sp>
    <dsp:sp modelId="{179169F1-52EE-4847-A1D1-7BFEF68DFFE5}">
      <dsp:nvSpPr>
        <dsp:cNvPr id="0" name=""/>
        <dsp:cNvSpPr/>
      </dsp:nvSpPr>
      <dsp:spPr>
        <a:xfrm>
          <a:off x="7172868" y="595524"/>
          <a:ext cx="0" cy="2090954"/>
        </a:xfrm>
        <a:prstGeom prst="line">
          <a:avLst/>
        </a:pr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0D52F-6331-5449-AC58-0DF23E281F4C}">
      <dsp:nvSpPr>
        <dsp:cNvPr id="0" name=""/>
        <dsp:cNvSpPr/>
      </dsp:nvSpPr>
      <dsp:spPr>
        <a:xfrm>
          <a:off x="7110348" y="2623959"/>
          <a:ext cx="125039" cy="125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24/3/layout/SimpleTimelineDefaultVariant">
  <dgm:title val="Simple Timeline"/>
  <dgm:desc val="Displays events in chronological order. Each event should have a date or name up to medium length and the option to add a description that can be medium or a bit longer in length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align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2050">
                    <a:solidFill>
                      <a:srgbClr val="000000"/>
                    </a:solidFill>
                    <a:tailEnd type="arrow" w="med" len="med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arrow" w="med" len="med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 fact="0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h" fact="0.55"/>
                        <dgm:constr type="t" for="ch" forName="L1TextContainer1" refType="h" fact="0.675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b" refFor="ch" refForName="DropPinPlaceHolder1"/>
                        <dgm:constr type="t" for="ch" forName="L2TextContainer1" refType="h" fact="0.8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 fact="0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h" fact="0.55"/>
                        <dgm:constr type="t" for="ch" forName="L1TextContainer1" refType="h" fact="0.675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b" refFor="ch" refForName="DropPinPlaceHolder1"/>
                        <dgm:constr type="t" for="ch" forName="L2TextContainer1" refType="h" fact="0.8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 fact="0"/>
                  <dgm:constr type="h" for="ch" forName="DropPin1" refType="h" fact="0"/>
                  <dgm:constr type="ctrX" for="ch" forName="DropPin1" refType="w" fact="0"/>
                  <dgm:constr type="ctrY" for="ch" forName="DropPin1" refType="h" fact="0"/>
                  <dgm:constr type="w" for="ch" forName="Ellipse1" refType="w" refFor="ch" refForName="DropPin1" fact="0"/>
                  <dgm:constr type="h" for="ch" forName="Ellipse1" refType="w" refFor="ch" refForName="DropPin1" fact="0"/>
                  <dgm:constr type="ctrX" for="ch" forName="Ellipse1" refType="ctrX" refFor="ch" refForName="DropPin1" fact="0"/>
                  <dgm:constr type="ctrY" for="ch" forName="Ellipse1" refType="ctrY" refFor="ch" refForName="DropPin1" fact="0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7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6" fact="NaN" max="NaN"/>
                </dgm:ruleLst>
              </dgm:layoutNode>
              <dgm:layoutNode name="L1TextContainer1" styleLbl="alignNode1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20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 fact="2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 fact="0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h" fact="0.55"/>
                        <dgm:constr type="t" for="ch" forName="L1TextContainer" refType="h" fact="0.675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b" refFor="ch" refForName="DropPinPlaceHolder"/>
                        <dgm:constr type="t" for="ch" forName="L2TextContainer" refType="h" fact="0.8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 fact="0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h" fact="0.55"/>
                        <dgm:constr type="t" for="ch" forName="L1TextContainer" refType="h" fact="0.675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b" refFor="ch" refForName="DropPinPlaceHolder"/>
                        <dgm:constr type="t" for="ch" forName="L2TextContainer" refType="h" fact="0.8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 fact="0"/>
                  <dgm:constr type="h" for="ch" forName="DropPin" refType="h" fact="0"/>
                  <dgm:constr type="ctrX" for="ch" forName="DropPin" refType="w" fact="0"/>
                  <dgm:constr type="ctrY" for="ch" forName="DropPin" refType="h" fact="0"/>
                  <dgm:constr type="w" for="ch" forName="Ellipse" refType="w" refFor="ch" refForName="DropPin" fact="0"/>
                  <dgm:constr type="h" for="ch" forName="Ellipse" refType="w" refFor="ch" refForName="DropPin" fact="0"/>
                  <dgm:constr type="ctrX" for="ch" forName="Ellipse" refType="ctrX" refFor="ch" refForName="DropPin" fact="0"/>
                  <dgm:constr type="ctrY" for="ch" forName="Ellipse" refType="ctrY" refFor="ch" refForName="DropPin" fact="0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7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6" fact="NaN" max="NaN"/>
                </dgm:ruleLst>
              </dgm:layoutNode>
              <dgm:layoutNode name="L1TextContainer" styleLbl="alignNode1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20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B5D8-4C91-D033-E5FD-02A58A1B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Mean Shift Clustering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9C2AC-8729-3F6E-88C7-1D98F7F77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Non-Parametric Algorithm</a:t>
            </a:r>
          </a:p>
        </p:txBody>
      </p:sp>
      <p:pic>
        <p:nvPicPr>
          <p:cNvPr id="1030" name="Picture 6" descr="Improved Mean Shift clustering procedure (take all data points as... |  Download Scientific Diagram">
            <a:extLst>
              <a:ext uri="{FF2B5EF4-FFF2-40B4-BE49-F238E27FC236}">
                <a16:creationId xmlns:a16="http://schemas.microsoft.com/office/drawing/2014/main" id="{2F7D3DCA-92A8-18E5-86AA-FE9685BD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8" y="3570515"/>
            <a:ext cx="3948604" cy="23428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1E93-19B8-3C37-CA25-402C9E49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cap="non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Mean shift clustering finds clusters by iteratively shifting data points toward the densest regions in the feature space.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7B998-98A4-9ADD-E3AE-9DBF1F3C4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048782"/>
              </p:ext>
            </p:extLst>
          </p:nvPr>
        </p:nvGraphicFramePr>
        <p:xfrm>
          <a:off x="1251678" y="1702191"/>
          <a:ext cx="10178322" cy="417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Shifting Toward The Mode">
            <a:extLst>
              <a:ext uri="{FF2B5EF4-FFF2-40B4-BE49-F238E27FC236}">
                <a16:creationId xmlns:a16="http://schemas.microsoft.com/office/drawing/2014/main" id="{850DDF14-A6E5-7DEF-9FCD-CAC7697A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632" y="1326143"/>
            <a:ext cx="2778368" cy="1868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587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46285-9B2C-EBEF-F320-759499D4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IN" sz="3600" b="1" cap="none"/>
              <a:t>Kernel Density Estimation (KDE):</a:t>
            </a:r>
            <a:br>
              <a:rPr lang="en-IN" sz="3600" b="1"/>
            </a:br>
            <a:endParaRPr lang="en-US" sz="360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BB95-342A-2E0A-ED15-E5FE4192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>
                <a:solidFill>
                  <a:schemeClr val="tx1"/>
                </a:solidFill>
              </a:rPr>
              <a:t>The movement of data points in mean shift clustering is governed by </a:t>
            </a:r>
            <a:r>
              <a:rPr lang="en-IN" b="1">
                <a:solidFill>
                  <a:schemeClr val="tx1"/>
                </a:solidFill>
              </a:rPr>
              <a:t>Kernel Density Estimation (KDE)</a:t>
            </a:r>
            <a:r>
              <a:rPr lang="en-IN">
                <a:solidFill>
                  <a:schemeClr val="tx1"/>
                </a:solidFill>
              </a:rPr>
              <a:t>, a technique used to estimate the underlying distribution of data points:</a:t>
            </a:r>
          </a:p>
          <a:p>
            <a:pPr>
              <a:lnSpc>
                <a:spcPct val="100000"/>
              </a:lnSpc>
            </a:pPr>
            <a:r>
              <a:rPr lang="en-IN">
                <a:solidFill>
                  <a:schemeClr val="tx1"/>
                </a:solidFill>
              </a:rPr>
              <a:t>Each data point is shifted towards the nearest </a:t>
            </a:r>
            <a:r>
              <a:rPr lang="en-IN" b="1">
                <a:solidFill>
                  <a:schemeClr val="tx1"/>
                </a:solidFill>
              </a:rPr>
              <a:t>peak in the density function</a:t>
            </a:r>
            <a:r>
              <a:rPr lang="en-IN">
                <a:solidFill>
                  <a:schemeClr val="tx1"/>
                </a:solidFill>
              </a:rPr>
              <a:t>. For example, a data point with a value near 1 will be pushed towards the closest density peak near 1, while another near 3 moves towards the density peak around 3.</a:t>
            </a:r>
          </a:p>
          <a:p>
            <a:pPr>
              <a:lnSpc>
                <a:spcPct val="100000"/>
              </a:lnSpc>
            </a:pPr>
            <a:r>
              <a:rPr lang="en-IN">
                <a:solidFill>
                  <a:schemeClr val="tx1"/>
                </a:solidFill>
              </a:rPr>
              <a:t>This shifting toward density peaks enables the clustering process to identify natural groupings without predefined cluster counts.</a:t>
            </a:r>
          </a:p>
          <a:p>
            <a:pPr>
              <a:lnSpc>
                <a:spcPct val="100000"/>
              </a:lnSpc>
            </a:pPr>
            <a:endParaRPr lang="en-I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Kernel density estimation - Wikipedia">
            <a:extLst>
              <a:ext uri="{FF2B5EF4-FFF2-40B4-BE49-F238E27FC236}">
                <a16:creationId xmlns:a16="http://schemas.microsoft.com/office/drawing/2014/main" id="{1283CEFC-E059-85A2-913B-06EEFDF4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9530" y="2443140"/>
            <a:ext cx="4056233" cy="20281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4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DA8DE-1B8A-CAD4-6B13-0F3D8E24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5515"/>
          </a:xfrm>
        </p:spPr>
        <p:txBody>
          <a:bodyPr anchor="ctr">
            <a:normAutofit/>
          </a:bodyPr>
          <a:lstStyle/>
          <a:p>
            <a:r>
              <a:rPr lang="en-IN" sz="2400" b="1" dirty="0"/>
              <a:t>The Mean Shift Clustering Algorithm: Step-by-Step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 descr="Basic Timeline">
            <a:extLst>
              <a:ext uri="{FF2B5EF4-FFF2-40B4-BE49-F238E27FC236}">
                <a16:creationId xmlns:a16="http://schemas.microsoft.com/office/drawing/2014/main" id="{C54E07F9-7228-8CEF-B051-04297913C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4305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martArt"/>
                    <p202:designTag name="ARCH:1:VSVAR" val="Timeline"/>
                  </p202:designTagLst>
                </p202:designPr>
              </p:ext>
            </p:extLst>
          </p:nvPr>
        </p:nvGraphicFramePr>
        <p:xfrm>
          <a:off x="1250950" y="1248229"/>
          <a:ext cx="10179050" cy="522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7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E315-35C6-128A-B23B-4FAB473F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68516"/>
            <a:ext cx="10178322" cy="150222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sklearn.cluster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import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MeanShift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sklearn.datasets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import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make_blobs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mean_shift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MeanShift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mean_shift.fit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69CCA-A247-1E81-0BCC-4814EC64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13321"/>
              </p:ext>
            </p:extLst>
          </p:nvPr>
        </p:nvGraphicFramePr>
        <p:xfrm>
          <a:off x="1349828" y="2641600"/>
          <a:ext cx="8127999" cy="336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15577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73201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3166496"/>
                    </a:ext>
                  </a:extLst>
                </a:gridCol>
              </a:tblGrid>
              <a:tr h="588072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33821"/>
                  </a:ext>
                </a:extLst>
              </a:tr>
              <a:tr h="58807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Non-Parametric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Computational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Image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89241"/>
                  </a:ext>
                </a:extLst>
              </a:tr>
              <a:tr h="58807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 Adaptability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Bandwidth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Object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9985"/>
                  </a:ext>
                </a:extLst>
              </a:tr>
              <a:tr h="58807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Minimal Assumptions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Lack of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Anomaly </a:t>
                      </a:r>
                      <a:r>
                        <a:rPr lang="en-US" b="1" dirty="0"/>
                        <a:t>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5884"/>
                  </a:ext>
                </a:extLst>
              </a:tr>
              <a:tr h="101502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for uneven clusters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High-Dimensional Struggles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Spatial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9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098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50</TotalTime>
  <Words>422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Mean Shift Clustering Algorithm</vt:lpstr>
      <vt:lpstr>Mean shift clustering finds clusters by iteratively shifting data points toward the densest regions in the feature space.</vt:lpstr>
      <vt:lpstr>Kernel Density Estimation (KDE): </vt:lpstr>
      <vt:lpstr>The Mean Shift Clustering Algorithm: Step-by-Step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1</cp:revision>
  <dcterms:created xsi:type="dcterms:W3CDTF">2025-08-28T05:59:54Z</dcterms:created>
  <dcterms:modified xsi:type="dcterms:W3CDTF">2025-08-28T06:50:36Z</dcterms:modified>
</cp:coreProperties>
</file>