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74" r:id="rId3"/>
    <p:sldId id="258" r:id="rId4"/>
    <p:sldId id="261" r:id="rId5"/>
    <p:sldId id="262" r:id="rId6"/>
    <p:sldId id="263" r:id="rId7"/>
    <p:sldId id="264" r:id="rId8"/>
    <p:sldId id="265" r:id="rId9"/>
    <p:sldId id="275" r:id="rId10"/>
    <p:sldId id="276" r:id="rId11"/>
    <p:sldId id="277" r:id="rId12"/>
    <p:sldId id="278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020-A0C6-4138-A758-0742F2AB5926}" type="datetimeFigureOut">
              <a:rPr lang="en-IN" smtClean="0"/>
              <a:t>12/10/2023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78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020-A0C6-4138-A758-0742F2AB5926}" type="datetimeFigureOut">
              <a:rPr lang="en-IN" smtClean="0"/>
              <a:t>12/10/2023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23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020-A0C6-4138-A758-0742F2AB5926}" type="datetimeFigureOut">
              <a:rPr lang="en-IN" smtClean="0"/>
              <a:t>12/10/2023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046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020-A0C6-4138-A758-0742F2AB5926}" type="datetimeFigureOut">
              <a:rPr lang="en-IN" smtClean="0"/>
              <a:t>12/10/2023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219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020-A0C6-4138-A758-0742F2AB5926}" type="datetimeFigureOut">
              <a:rPr lang="en-IN" smtClean="0"/>
              <a:t>12/10/2023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6472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020-A0C6-4138-A758-0742F2AB5926}" type="datetimeFigureOut">
              <a:rPr lang="en-IN" smtClean="0"/>
              <a:t>12/10/2023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59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020-A0C6-4138-A758-0742F2AB5926}" type="datetimeFigureOut">
              <a:rPr lang="en-IN" smtClean="0"/>
              <a:t>12/10/2023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808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020-A0C6-4138-A758-0742F2AB5926}" type="datetimeFigureOut">
              <a:rPr lang="en-IN" smtClean="0"/>
              <a:t>12/10/2023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83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020-A0C6-4138-A758-0742F2AB5926}" type="datetimeFigureOut">
              <a:rPr lang="en-IN" smtClean="0"/>
              <a:t>12/10/2023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21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020-A0C6-4138-A758-0742F2AB5926}" type="datetimeFigureOut">
              <a:rPr lang="en-IN" smtClean="0"/>
              <a:t>12/10/2023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3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020-A0C6-4138-A758-0742F2AB5926}" type="datetimeFigureOut">
              <a:rPr lang="en-IN" smtClean="0"/>
              <a:t>12/10/2023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31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020-A0C6-4138-A758-0742F2AB5926}" type="datetimeFigureOut">
              <a:rPr lang="en-IN" smtClean="0"/>
              <a:t>12/10/2023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65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020-A0C6-4138-A758-0742F2AB5926}" type="datetimeFigureOut">
              <a:rPr lang="en-IN" smtClean="0"/>
              <a:t>12/10/2023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50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020-A0C6-4138-A758-0742F2AB5926}" type="datetimeFigureOut">
              <a:rPr lang="en-IN" smtClean="0"/>
              <a:t>12/10/2023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34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020-A0C6-4138-A758-0742F2AB5926}" type="datetimeFigureOut">
              <a:rPr lang="en-IN" smtClean="0"/>
              <a:t>12/10/2023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52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9020-A0C6-4138-A758-0742F2AB5926}" type="datetimeFigureOut">
              <a:rPr lang="en-IN" smtClean="0"/>
              <a:t>12/10/2023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98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79020-A0C6-4138-A758-0742F2AB5926}" type="datetimeFigureOut">
              <a:rPr lang="en-IN" smtClean="0"/>
              <a:t>12/10/2023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96CDA1-A1DD-42EC-AD93-3CF2C79BA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707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E49D-276E-E50A-E6E8-F7949BB54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5400" dirty="0">
                <a:latin typeface="Imprint MT Shadow" panose="04020605060303030202" pitchFamily="82" charset="0"/>
              </a:rPr>
              <a:t>DR. AMBEDKAR GOVT ARTS COLLEGE VYASARPADI CHENNAI-39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FDDC7-E30F-6A61-C1F7-F1EF0F805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Arno Pro Smbd Caption" panose="02020702040506020403" pitchFamily="18" charset="0"/>
              </a:rPr>
              <a:t>DEPARTMENT OF MATHEMATICS</a:t>
            </a:r>
          </a:p>
        </p:txBody>
      </p:sp>
    </p:spTree>
    <p:extLst>
      <p:ext uri="{BB962C8B-B14F-4D97-AF65-F5344CB8AC3E}">
        <p14:creationId xmlns:p14="http://schemas.microsoft.com/office/powerpoint/2010/main" val="2496876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41"/>
    </mc:Choice>
    <mc:Fallback>
      <p:transition spd="slow" advTm="724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86E7-3134-EE6F-115C-ABF43B67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i="1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Activity 1.7 : Crops </a:t>
            </a:r>
            <a:endParaRPr lang="en-IN" sz="4800" i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703FE-EDE6-FDE0-EFC6-6D1AB41AA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600" y="1644162"/>
            <a:ext cx="7841764" cy="4167675"/>
          </a:xfrm>
        </p:spPr>
      </p:pic>
    </p:spTree>
    <p:extLst>
      <p:ext uri="{BB962C8B-B14F-4D97-AF65-F5344CB8AC3E}">
        <p14:creationId xmlns:p14="http://schemas.microsoft.com/office/powerpoint/2010/main" val="1082947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4"/>
    </mc:Choice>
    <mc:Fallback>
      <p:transition spd="slow" advTm="300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224D-848D-FC7E-9A46-4A86D935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4769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i="1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Activity 1.8 : Season wise production </a:t>
            </a:r>
            <a:endParaRPr lang="en-IN" sz="4000" i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14C194-F5EB-B9AA-1B5E-398E06CBB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900" y="1855178"/>
            <a:ext cx="8090762" cy="4440114"/>
          </a:xfrm>
        </p:spPr>
      </p:pic>
    </p:spTree>
    <p:extLst>
      <p:ext uri="{BB962C8B-B14F-4D97-AF65-F5344CB8AC3E}">
        <p14:creationId xmlns:p14="http://schemas.microsoft.com/office/powerpoint/2010/main" val="215140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73"/>
    </mc:Choice>
    <mc:Fallback>
      <p:transition spd="slow" advTm="497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3813-4A56-0876-834C-5BE97A39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i="1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Activity 1.9 : </a:t>
            </a:r>
            <a:r>
              <a:rPr lang="en-IN" b="1" i="1" u="none" strike="noStrike" baseline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Kpi’s</a:t>
            </a:r>
            <a:r>
              <a:rPr lang="en-IN" b="1" i="1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endParaRPr lang="en-IN" i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36ED9B-825C-2517-9BB9-8A76F91A4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246" y="1685804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1104704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23"/>
    </mc:Choice>
    <mc:Fallback>
      <p:transition spd="slow" advTm="582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DA41-C36A-264E-DC6C-42E7FBC2B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723" y="2356338"/>
            <a:ext cx="7301888" cy="1512276"/>
          </a:xfrm>
        </p:spPr>
        <p:txBody>
          <a:bodyPr>
            <a:normAutofit/>
          </a:bodyPr>
          <a:lstStyle/>
          <a:p>
            <a:pPr algn="just"/>
            <a:r>
              <a:rPr lang="en-IN" sz="6600" dirty="0">
                <a:latin typeface="Algerian" panose="04020705040A02060702" pitchFamily="82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694494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47"/>
    </mc:Choice>
    <mc:Fallback>
      <p:transition spd="slow" advTm="214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15AA-46E0-5A58-FBF6-0C2D86DD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93431"/>
            <a:ext cx="8596668" cy="4334017"/>
          </a:xfrm>
        </p:spPr>
        <p:txBody>
          <a:bodyPr/>
          <a:lstStyle/>
          <a:p>
            <a:r>
              <a:rPr lang="en-IN" dirty="0"/>
              <a:t>TEAM MEMBERS:</a:t>
            </a:r>
            <a:br>
              <a:rPr lang="en-IN" dirty="0"/>
            </a:br>
            <a:r>
              <a:rPr lang="en-IN" dirty="0"/>
              <a:t>1.INDHUMATHI (TEAM LEADER)</a:t>
            </a:r>
            <a:br>
              <a:rPr lang="en-IN" dirty="0"/>
            </a:br>
            <a:r>
              <a:rPr lang="en-IN" dirty="0"/>
              <a:t>2.PRAKASH.J</a:t>
            </a:r>
            <a:br>
              <a:rPr lang="en-IN" dirty="0"/>
            </a:br>
            <a:r>
              <a:rPr lang="en-IN" dirty="0"/>
              <a:t>3.PRAVEEN KUMAR.S</a:t>
            </a:r>
            <a:br>
              <a:rPr lang="en-IN" dirty="0"/>
            </a:br>
            <a:r>
              <a:rPr lang="en-IN" dirty="0"/>
              <a:t>4.SOWNDARYA.S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70916-516E-6F96-CB71-2C72CBAA8B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r"/>
            <a:r>
              <a:rPr lang="en-IN" sz="2400" i="1" dirty="0"/>
              <a:t>                                                                  PROJECT GUIDED BY </a:t>
            </a:r>
          </a:p>
          <a:p>
            <a:pPr algn="r"/>
            <a:r>
              <a:rPr lang="en-IN" sz="2600" dirty="0"/>
              <a:t>                                                                  DR.K.THULUKKANAM</a:t>
            </a:r>
          </a:p>
        </p:txBody>
      </p:sp>
    </p:spTree>
    <p:extLst>
      <p:ext uri="{BB962C8B-B14F-4D97-AF65-F5344CB8AC3E}">
        <p14:creationId xmlns:p14="http://schemas.microsoft.com/office/powerpoint/2010/main" val="3827380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554"/>
    </mc:Choice>
    <mc:Fallback>
      <p:transition spd="slow" advTm="3355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1F9D-C159-EF52-F2D2-7C5EE60D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89086"/>
            <a:ext cx="10515600" cy="2584937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PROJECT TITLE </a:t>
            </a:r>
            <a:br>
              <a:rPr lang="en-IN" dirty="0">
                <a:latin typeface="Algerian" panose="04020705040A02060702" pitchFamily="82" charset="0"/>
              </a:rPr>
            </a:br>
            <a:br>
              <a:rPr lang="en-IN" dirty="0">
                <a:latin typeface="Algerian" panose="04020705040A02060702" pitchFamily="82" charset="0"/>
              </a:rPr>
            </a:br>
            <a:r>
              <a:rPr lang="en-US" b="1" i="0" u="none" strike="noStrike" baseline="0" dirty="0">
                <a:solidFill>
                  <a:srgbClr val="000000"/>
                </a:solidFill>
                <a:latin typeface="Algerian" panose="04020705040A02060702" pitchFamily="82" charset="0"/>
              </a:rPr>
              <a:t> </a:t>
            </a:r>
            <a:r>
              <a:rPr lang="en-IN" b="0" i="1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India’s Agricultural Crop Production Analysis(1997-2021) </a:t>
            </a:r>
            <a:endParaRPr lang="en-IN" i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B1EFD-FE75-A6DA-6050-32A779805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566" y="3719026"/>
            <a:ext cx="10515600" cy="1500187"/>
          </a:xfrm>
        </p:spPr>
        <p:txBody>
          <a:bodyPr/>
          <a:lstStyle/>
          <a:p>
            <a:endParaRPr lang="en-IN" dirty="0"/>
          </a:p>
          <a:p>
            <a:r>
              <a:rPr lang="en-IN" dirty="0">
                <a:latin typeface="Imprint MT Shadow" panose="04020605060303030202" pitchFamily="82" charset="0"/>
              </a:rPr>
              <a:t>TOOL: TABLEAU DESKTOP</a:t>
            </a:r>
          </a:p>
        </p:txBody>
      </p:sp>
    </p:spTree>
    <p:extLst>
      <p:ext uri="{BB962C8B-B14F-4D97-AF65-F5344CB8AC3E}">
        <p14:creationId xmlns:p14="http://schemas.microsoft.com/office/powerpoint/2010/main" val="3806733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09"/>
    </mc:Choice>
    <mc:Fallback>
      <p:transition spd="slow" advTm="590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D4A0-BD6C-761C-465F-F1E131B6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531" y="254978"/>
            <a:ext cx="8911687" cy="1025912"/>
          </a:xfrm>
        </p:spPr>
        <p:txBody>
          <a:bodyPr>
            <a:normAutofit/>
          </a:bodyPr>
          <a:lstStyle/>
          <a:p>
            <a:r>
              <a:rPr lang="en-IN" b="1" i="0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Activity</a:t>
            </a:r>
            <a:r>
              <a:rPr lang="en-IN" sz="3200" b="1" i="0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1.1 : </a:t>
            </a:r>
            <a:r>
              <a:rPr lang="en-US" sz="1800" b="1" i="0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IN" sz="2400" b="1" i="0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State wise Agricultural Land</a:t>
            </a:r>
            <a:br>
              <a:rPr lang="en-IN" sz="2400" b="1" i="0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IN" sz="2000" b="1" i="0" u="none" strike="noStrike" baseline="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IN THIS MAP WE HAVE VISULIZED THE STATE WISE AGRICULTURE LAND </a:t>
            </a:r>
            <a:endParaRPr lang="en-IN" sz="20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E56F58-C346-5D71-3105-B99FD3892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685" y="1590198"/>
            <a:ext cx="8911687" cy="5012824"/>
          </a:xfrm>
        </p:spPr>
      </p:pic>
    </p:spTree>
    <p:extLst>
      <p:ext uri="{BB962C8B-B14F-4D97-AF65-F5344CB8AC3E}">
        <p14:creationId xmlns:p14="http://schemas.microsoft.com/office/powerpoint/2010/main" val="3242346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39"/>
    </mc:Choice>
    <mc:Fallback>
      <p:transition spd="slow" advTm="613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4545-9519-C002-E400-914C61B38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55" y="119673"/>
            <a:ext cx="8537329" cy="1529862"/>
          </a:xfrm>
        </p:spPr>
        <p:txBody>
          <a:bodyPr>
            <a:normAutofit/>
          </a:bodyPr>
          <a:lstStyle/>
          <a:p>
            <a:r>
              <a:rPr lang="en-IN" sz="3200" b="1" i="1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Activity 1.2 </a:t>
            </a:r>
            <a:r>
              <a:rPr lang="en-IN" sz="3200" b="1" i="1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:  </a:t>
            </a:r>
            <a:r>
              <a:rPr lang="en-IN" sz="3200" b="1" i="1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Area vs Production </a:t>
            </a:r>
            <a:endParaRPr lang="en-IN" sz="3200" i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33FC3D3-302C-1E1F-4FCD-35BD4047F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475" y="1333013"/>
            <a:ext cx="7808871" cy="4392490"/>
          </a:xfrm>
        </p:spPr>
      </p:pic>
    </p:spTree>
    <p:extLst>
      <p:ext uri="{BB962C8B-B14F-4D97-AF65-F5344CB8AC3E}">
        <p14:creationId xmlns:p14="http://schemas.microsoft.com/office/powerpoint/2010/main" val="362588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57"/>
    </mc:Choice>
    <mc:Fallback>
      <p:transition spd="slow" advTm="535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AACB-7723-5BF6-ED95-6FC88F3F1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5702"/>
            <a:ext cx="8911687" cy="1280890"/>
          </a:xfrm>
        </p:spPr>
        <p:txBody>
          <a:bodyPr>
            <a:normAutofit/>
          </a:bodyPr>
          <a:lstStyle/>
          <a:p>
            <a:r>
              <a:rPr lang="en-IN" b="1" i="0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Activity </a:t>
            </a:r>
            <a:r>
              <a:rPr lang="en-US" b="1" i="0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1.3 : </a:t>
            </a:r>
            <a:r>
              <a:rPr lang="en-US" b="1" i="0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IN" b="1" i="0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Season based cultivation 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Algerian" panose="04020705040A02060702" pitchFamily="82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3D0955-FD7B-DA65-183B-96A97D524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769" y="1178169"/>
            <a:ext cx="8233657" cy="4835769"/>
          </a:xfrm>
        </p:spPr>
      </p:pic>
    </p:spTree>
    <p:extLst>
      <p:ext uri="{BB962C8B-B14F-4D97-AF65-F5344CB8AC3E}">
        <p14:creationId xmlns:p14="http://schemas.microsoft.com/office/powerpoint/2010/main" val="85406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29"/>
    </mc:Choice>
    <mc:Fallback>
      <p:transition spd="slow" advTm="232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F11F-E026-AF99-7F8D-802BFBEED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1" y="167054"/>
            <a:ext cx="9332912" cy="1380392"/>
          </a:xfrm>
        </p:spPr>
        <p:txBody>
          <a:bodyPr>
            <a:normAutofit/>
          </a:bodyPr>
          <a:lstStyle/>
          <a:p>
            <a:r>
              <a:rPr lang="en-IN" sz="4000" b="1" i="1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Activity 1.4 </a:t>
            </a:r>
            <a:r>
              <a:rPr lang="en-IN" sz="4000" b="1" i="1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: </a:t>
            </a:r>
            <a:r>
              <a:rPr lang="en-IN" sz="4000" b="1" i="1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Yield by season </a:t>
            </a:r>
            <a:endParaRPr lang="en-IN" sz="4000" i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96A6AE-A94E-E0AA-BE82-973211F18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846" y="1272565"/>
            <a:ext cx="8396654" cy="4583112"/>
          </a:xfrm>
        </p:spPr>
      </p:pic>
    </p:spTree>
    <p:extLst>
      <p:ext uri="{BB962C8B-B14F-4D97-AF65-F5344CB8AC3E}">
        <p14:creationId xmlns:p14="http://schemas.microsoft.com/office/powerpoint/2010/main" val="2308509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25"/>
    </mc:Choice>
    <mc:Fallback>
      <p:transition spd="slow" advTm="852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C89A-DF77-2AF3-A5D2-046EBF58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955" y="105508"/>
            <a:ext cx="9851658" cy="1799492"/>
          </a:xfrm>
        </p:spPr>
        <p:txBody>
          <a:bodyPr>
            <a:normAutofit/>
          </a:bodyPr>
          <a:lstStyle/>
          <a:p>
            <a:r>
              <a:rPr lang="en-IN" b="1" i="1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Activity 1.5 </a:t>
            </a:r>
            <a:r>
              <a:rPr lang="en-IN" b="1" i="1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:   </a:t>
            </a:r>
            <a:r>
              <a:rPr lang="en-IN" b="1" i="1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Crop plantation by area </a:t>
            </a:r>
            <a:endParaRPr lang="en-IN" i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B39339-98AC-C947-A861-29FFD852E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016" y="1406769"/>
            <a:ext cx="8409354" cy="4730262"/>
          </a:xfrm>
        </p:spPr>
      </p:pic>
    </p:spTree>
    <p:extLst>
      <p:ext uri="{BB962C8B-B14F-4D97-AF65-F5344CB8AC3E}">
        <p14:creationId xmlns:p14="http://schemas.microsoft.com/office/powerpoint/2010/main" val="1877767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66"/>
    </mc:Choice>
    <mc:Fallback>
      <p:transition spd="slow" advTm="416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D610-853A-0F9F-CC9B-23A78F23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Activity 1.6 : Major crops growth </a:t>
            </a:r>
            <a:r>
              <a:rPr lang="en-US" b="1" i="1" u="none" strike="noStrike" baseline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Yoy</a:t>
            </a:r>
            <a:r>
              <a:rPr lang="en-US" b="1" i="1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endParaRPr lang="en-IN" i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8B53D4-A2FE-3AD7-6D33-0D5D93631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869" y="1703388"/>
            <a:ext cx="7570177" cy="4178666"/>
          </a:xfrm>
        </p:spPr>
      </p:pic>
    </p:spTree>
    <p:extLst>
      <p:ext uri="{BB962C8B-B14F-4D97-AF65-F5344CB8AC3E}">
        <p14:creationId xmlns:p14="http://schemas.microsoft.com/office/powerpoint/2010/main" val="13141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12"/>
    </mc:Choice>
    <mc:Fallback>
      <p:transition spd="slow" advTm="4712"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414</TotalTime>
  <Words>135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Arno Pro Smbd Caption</vt:lpstr>
      <vt:lpstr>Calibri</vt:lpstr>
      <vt:lpstr>Imprint MT Shadow</vt:lpstr>
      <vt:lpstr>Trebuchet MS</vt:lpstr>
      <vt:lpstr>Wingdings 3</vt:lpstr>
      <vt:lpstr>Facet</vt:lpstr>
      <vt:lpstr>DR. AMBEDKAR GOVT ARTS COLLEGE VYASARPADI CHENNAI-39</vt:lpstr>
      <vt:lpstr>TEAM MEMBERS: 1.INDHUMATHI (TEAM LEADER) 2.PRAKASH.J 3.PRAVEEN KUMAR.S 4.SOWNDARYA.S</vt:lpstr>
      <vt:lpstr>PROJECT TITLE    India’s Agricultural Crop Production Analysis(1997-2021) </vt:lpstr>
      <vt:lpstr>Activity 1.1 :  State wise Agricultural Land IN THIS MAP WE HAVE VISULIZED THE STATE WISE AGRICULTURE LAND </vt:lpstr>
      <vt:lpstr>Activity 1.2 :  Area vs Production </vt:lpstr>
      <vt:lpstr>Activity 1.3 :  Season based cultivation </vt:lpstr>
      <vt:lpstr>Activity 1.4 : Yield by season </vt:lpstr>
      <vt:lpstr>Activity 1.5 :   Crop plantation by area </vt:lpstr>
      <vt:lpstr>Activity 1.6 : Major crops growth Yoy </vt:lpstr>
      <vt:lpstr>Activity 1.7 : Crops </vt:lpstr>
      <vt:lpstr>Activity 1.8 : Season wise production </vt:lpstr>
      <vt:lpstr>Activity 1.9 : Kpi’s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AMBEDKAR GOVT ARTS COLLEGE VYASARPADI CHENNAI-39</dc:title>
  <dc:creator>ganesh m</dc:creator>
  <cp:lastModifiedBy>ganesh m</cp:lastModifiedBy>
  <cp:revision>4</cp:revision>
  <dcterms:created xsi:type="dcterms:W3CDTF">2023-10-10T10:59:59Z</dcterms:created>
  <dcterms:modified xsi:type="dcterms:W3CDTF">2023-10-12T15:59:17Z</dcterms:modified>
</cp:coreProperties>
</file>