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Indhumathi.A.</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851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-apple-system</vt:lpstr>
      <vt:lpstr>Arial</vt:lpstr>
      <vt:lpstr>Arial Unicode MS</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N</cp:lastModifiedBy>
  <cp:revision>40</cp:revision>
  <dcterms:created xsi:type="dcterms:W3CDTF">2021-05-26T16:50:10Z</dcterms:created>
  <dcterms:modified xsi:type="dcterms:W3CDTF">2024-04-05T10:32:28Z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