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I</a:t>
            </a:r>
            <a:r>
              <a:rPr altLang="en-GB" sz="2400" lang="en-US"/>
              <a:t>N</a:t>
            </a:r>
            <a:r>
              <a:rPr altLang="en-GB" sz="2400" lang="en-US"/>
              <a:t>D</a:t>
            </a:r>
            <a:r>
              <a:rPr altLang="en-GB" sz="2400" lang="en-US"/>
              <a:t>H</a:t>
            </a:r>
            <a:r>
              <a:rPr altLang="en-GB" sz="2400" lang="en-US"/>
              <a:t>U</a:t>
            </a:r>
            <a:r>
              <a:rPr altLang="en-GB" sz="2400" lang="en-US"/>
              <a:t>M</a:t>
            </a:r>
            <a:r>
              <a:rPr altLang="en-GB" sz="2400" lang="en-US"/>
              <a:t>A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Y</a:t>
            </a:r>
            <a:r>
              <a:rPr altLang="en-GB" sz="2400" lang="en-US"/>
              <a:t>.</a:t>
            </a:r>
            <a:r>
              <a:rPr altLang="en-GB"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9</a:t>
            </a:r>
            <a:r>
              <a:rPr altLang="en-GB" dirty="0" sz="2400" lang="en-US"/>
              <a:t>5</a:t>
            </a:r>
            <a:r>
              <a:rPr altLang="en-GB" dirty="0" sz="2400" lang="en-US"/>
              <a:t>6</a:t>
            </a:r>
            <a:r>
              <a:rPr altLang="en-GB"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D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E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F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 </a:t>
            </a:r>
            <a:r>
              <a:rPr altLang="en-GB" dirty="0" sz="2400" lang="en-US"/>
              <a:t>W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2024-08-31T09:33:11Z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a76cd20f22834df697b5de86389917a4</vt:lpwstr>
  </property>
</Properties>
</file>