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0" r:id="rId4"/>
    <p:sldId id="261" r:id="rId5"/>
    <p:sldId id="258" r:id="rId6"/>
    <p:sldId id="259" r:id="rId7"/>
    <p:sldId id="262" r:id="rId8"/>
    <p:sldId id="263" r:id="rId9"/>
    <p:sldId id="264" r:id="rId10"/>
    <p:sldId id="260" r:id="rId11"/>
    <p:sldId id="269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80E29-F00B-42C8-89FA-29EC41B52127}" v="23" dt="2023-04-14T02:33:58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Keerthi Gopireddy" userId="6cbd1b6abcb1a841" providerId="LiveId" clId="{D3580E29-F00B-42C8-89FA-29EC41B52127}"/>
    <pc:docChg chg="undo custSel addSld delSld modSld sldOrd">
      <pc:chgData name="Lakshmi Keerthi Gopireddy" userId="6cbd1b6abcb1a841" providerId="LiveId" clId="{D3580E29-F00B-42C8-89FA-29EC41B52127}" dt="2023-04-14T02:35:57.118" v="1769" actId="47"/>
      <pc:docMkLst>
        <pc:docMk/>
      </pc:docMkLst>
      <pc:sldChg chg="modSp mod">
        <pc:chgData name="Lakshmi Keerthi Gopireddy" userId="6cbd1b6abcb1a841" providerId="LiveId" clId="{D3580E29-F00B-42C8-89FA-29EC41B52127}" dt="2023-04-08T01:09:34.351" v="64" actId="20577"/>
        <pc:sldMkLst>
          <pc:docMk/>
          <pc:sldMk cId="2446993856" sldId="256"/>
        </pc:sldMkLst>
        <pc:spChg chg="mod">
          <ac:chgData name="Lakshmi Keerthi Gopireddy" userId="6cbd1b6abcb1a841" providerId="LiveId" clId="{D3580E29-F00B-42C8-89FA-29EC41B52127}" dt="2023-04-08T01:06:15.799" v="3" actId="113"/>
          <ac:spMkLst>
            <pc:docMk/>
            <pc:sldMk cId="2446993856" sldId="256"/>
            <ac:spMk id="2" creationId="{E60FBFA7-58D1-1AA6-D87E-B71CA2A5B35A}"/>
          </ac:spMkLst>
        </pc:spChg>
        <pc:spChg chg="mod">
          <ac:chgData name="Lakshmi Keerthi Gopireddy" userId="6cbd1b6abcb1a841" providerId="LiveId" clId="{D3580E29-F00B-42C8-89FA-29EC41B52127}" dt="2023-04-08T01:09:34.351" v="64" actId="20577"/>
          <ac:spMkLst>
            <pc:docMk/>
            <pc:sldMk cId="2446993856" sldId="256"/>
            <ac:spMk id="3" creationId="{3176DD89-D642-37F0-1D1D-AF5D7124C7DE}"/>
          </ac:spMkLst>
        </pc:spChg>
      </pc:sldChg>
      <pc:sldChg chg="modSp mod">
        <pc:chgData name="Lakshmi Keerthi Gopireddy" userId="6cbd1b6abcb1a841" providerId="LiveId" clId="{D3580E29-F00B-42C8-89FA-29EC41B52127}" dt="2023-04-14T02:28:53.089" v="1709" actId="108"/>
        <pc:sldMkLst>
          <pc:docMk/>
          <pc:sldMk cId="3215401197" sldId="257"/>
        </pc:sldMkLst>
        <pc:spChg chg="mod">
          <ac:chgData name="Lakshmi Keerthi Gopireddy" userId="6cbd1b6abcb1a841" providerId="LiveId" clId="{D3580E29-F00B-42C8-89FA-29EC41B52127}" dt="2023-04-14T02:17:20.917" v="1676" actId="20577"/>
          <ac:spMkLst>
            <pc:docMk/>
            <pc:sldMk cId="3215401197" sldId="257"/>
            <ac:spMk id="3" creationId="{58A988D9-7FF1-C879-27B0-261375B4EAEA}"/>
          </ac:spMkLst>
        </pc:spChg>
        <pc:spChg chg="mod">
          <ac:chgData name="Lakshmi Keerthi Gopireddy" userId="6cbd1b6abcb1a841" providerId="LiveId" clId="{D3580E29-F00B-42C8-89FA-29EC41B52127}" dt="2023-04-14T02:28:53.089" v="1709" actId="108"/>
          <ac:spMkLst>
            <pc:docMk/>
            <pc:sldMk cId="3215401197" sldId="257"/>
            <ac:spMk id="4" creationId="{68151859-3C7F-F8D2-223C-2E83AA3BD011}"/>
          </ac:spMkLst>
        </pc:spChg>
      </pc:sldChg>
      <pc:sldChg chg="modSp mod">
        <pc:chgData name="Lakshmi Keerthi Gopireddy" userId="6cbd1b6abcb1a841" providerId="LiveId" clId="{D3580E29-F00B-42C8-89FA-29EC41B52127}" dt="2023-04-14T02:29:41.818" v="1725" actId="1076"/>
        <pc:sldMkLst>
          <pc:docMk/>
          <pc:sldMk cId="3836280627" sldId="258"/>
        </pc:sldMkLst>
        <pc:spChg chg="mod">
          <ac:chgData name="Lakshmi Keerthi Gopireddy" userId="6cbd1b6abcb1a841" providerId="LiveId" clId="{D3580E29-F00B-42C8-89FA-29EC41B52127}" dt="2023-04-14T02:29:41.818" v="1725" actId="1076"/>
          <ac:spMkLst>
            <pc:docMk/>
            <pc:sldMk cId="3836280627" sldId="258"/>
            <ac:spMk id="4" creationId="{132498C3-3BA0-6D33-28A0-44C13DDC80CE}"/>
          </ac:spMkLst>
        </pc:spChg>
      </pc:sldChg>
      <pc:sldChg chg="modSp mod">
        <pc:chgData name="Lakshmi Keerthi Gopireddy" userId="6cbd1b6abcb1a841" providerId="LiveId" clId="{D3580E29-F00B-42C8-89FA-29EC41B52127}" dt="2023-04-14T02:29:57.515" v="1730" actId="1076"/>
        <pc:sldMkLst>
          <pc:docMk/>
          <pc:sldMk cId="9432476" sldId="259"/>
        </pc:sldMkLst>
        <pc:spChg chg="mod">
          <ac:chgData name="Lakshmi Keerthi Gopireddy" userId="6cbd1b6abcb1a841" providerId="LiveId" clId="{D3580E29-F00B-42C8-89FA-29EC41B52127}" dt="2023-04-14T02:29:57.515" v="1730" actId="1076"/>
          <ac:spMkLst>
            <pc:docMk/>
            <pc:sldMk cId="9432476" sldId="259"/>
            <ac:spMk id="6" creationId="{E1F73599-F35B-77CE-8178-DE0F0C0724F3}"/>
          </ac:spMkLst>
        </pc:spChg>
      </pc:sldChg>
      <pc:sldChg chg="addSp modSp mod">
        <pc:chgData name="Lakshmi Keerthi Gopireddy" userId="6cbd1b6abcb1a841" providerId="LiveId" clId="{D3580E29-F00B-42C8-89FA-29EC41B52127}" dt="2023-04-14T02:30:33.519" v="1741" actId="113"/>
        <pc:sldMkLst>
          <pc:docMk/>
          <pc:sldMk cId="3696275069" sldId="260"/>
        </pc:sldMkLst>
        <pc:spChg chg="mod">
          <ac:chgData name="Lakshmi Keerthi Gopireddy" userId="6cbd1b6abcb1a841" providerId="LiveId" clId="{D3580E29-F00B-42C8-89FA-29EC41B52127}" dt="2023-04-14T02:30:33.519" v="1741" actId="113"/>
          <ac:spMkLst>
            <pc:docMk/>
            <pc:sldMk cId="3696275069" sldId="260"/>
            <ac:spMk id="2" creationId="{4789B181-6D78-7E16-6167-9792309E8EC8}"/>
          </ac:spMkLst>
        </pc:spChg>
        <pc:spChg chg="mod">
          <ac:chgData name="Lakshmi Keerthi Gopireddy" userId="6cbd1b6abcb1a841" providerId="LiveId" clId="{D3580E29-F00B-42C8-89FA-29EC41B52127}" dt="2023-04-14T01:05:00.091" v="400" actId="404"/>
          <ac:spMkLst>
            <pc:docMk/>
            <pc:sldMk cId="3696275069" sldId="260"/>
            <ac:spMk id="5" creationId="{1D884CF1-758B-8308-1834-7333EA0245A6}"/>
          </ac:spMkLst>
        </pc:spChg>
        <pc:picChg chg="add mod">
          <ac:chgData name="Lakshmi Keerthi Gopireddy" userId="6cbd1b6abcb1a841" providerId="LiveId" clId="{D3580E29-F00B-42C8-89FA-29EC41B52127}" dt="2023-04-14T01:01:50.253" v="112" actId="1076"/>
          <ac:picMkLst>
            <pc:docMk/>
            <pc:sldMk cId="3696275069" sldId="260"/>
            <ac:picMk id="4" creationId="{1744BD27-CACD-1690-7117-F3416F74017C}"/>
          </ac:picMkLst>
        </pc:picChg>
      </pc:sldChg>
      <pc:sldChg chg="modSp mod">
        <pc:chgData name="Lakshmi Keerthi Gopireddy" userId="6cbd1b6abcb1a841" providerId="LiveId" clId="{D3580E29-F00B-42C8-89FA-29EC41B52127}" dt="2023-04-14T02:29:47.168" v="1726" actId="1076"/>
        <pc:sldMkLst>
          <pc:docMk/>
          <pc:sldMk cId="2812503989" sldId="261"/>
        </pc:sldMkLst>
        <pc:spChg chg="mod">
          <ac:chgData name="Lakshmi Keerthi Gopireddy" userId="6cbd1b6abcb1a841" providerId="LiveId" clId="{D3580E29-F00B-42C8-89FA-29EC41B52127}" dt="2023-04-14T02:29:47.168" v="1726" actId="1076"/>
          <ac:spMkLst>
            <pc:docMk/>
            <pc:sldMk cId="2812503989" sldId="261"/>
            <ac:spMk id="4" creationId="{F25BC81A-08E7-99EE-B197-C755A75EA377}"/>
          </ac:spMkLst>
        </pc:spChg>
      </pc:sldChg>
      <pc:sldChg chg="modSp mod">
        <pc:chgData name="Lakshmi Keerthi Gopireddy" userId="6cbd1b6abcb1a841" providerId="LiveId" clId="{D3580E29-F00B-42C8-89FA-29EC41B52127}" dt="2023-04-14T02:30:04.881" v="1733" actId="113"/>
        <pc:sldMkLst>
          <pc:docMk/>
          <pc:sldMk cId="3070399523" sldId="262"/>
        </pc:sldMkLst>
        <pc:spChg chg="mod">
          <ac:chgData name="Lakshmi Keerthi Gopireddy" userId="6cbd1b6abcb1a841" providerId="LiveId" clId="{D3580E29-F00B-42C8-89FA-29EC41B52127}" dt="2023-04-14T02:30:04.881" v="1733" actId="113"/>
          <ac:spMkLst>
            <pc:docMk/>
            <pc:sldMk cId="3070399523" sldId="262"/>
            <ac:spMk id="5" creationId="{4EBBEEF8-C54E-5498-2719-C4F184D94D10}"/>
          </ac:spMkLst>
        </pc:spChg>
      </pc:sldChg>
      <pc:sldChg chg="modSp mod">
        <pc:chgData name="Lakshmi Keerthi Gopireddy" userId="6cbd1b6abcb1a841" providerId="LiveId" clId="{D3580E29-F00B-42C8-89FA-29EC41B52127}" dt="2023-04-14T02:32:17.044" v="1751" actId="1076"/>
        <pc:sldMkLst>
          <pc:docMk/>
          <pc:sldMk cId="1926870124" sldId="263"/>
        </pc:sldMkLst>
        <pc:spChg chg="mod">
          <ac:chgData name="Lakshmi Keerthi Gopireddy" userId="6cbd1b6abcb1a841" providerId="LiveId" clId="{D3580E29-F00B-42C8-89FA-29EC41B52127}" dt="2023-04-14T02:30:13.197" v="1736" actId="403"/>
          <ac:spMkLst>
            <pc:docMk/>
            <pc:sldMk cId="1926870124" sldId="263"/>
            <ac:spMk id="5" creationId="{4EBBEEF8-C54E-5498-2719-C4F184D94D10}"/>
          </ac:spMkLst>
        </pc:spChg>
        <pc:spChg chg="mod">
          <ac:chgData name="Lakshmi Keerthi Gopireddy" userId="6cbd1b6abcb1a841" providerId="LiveId" clId="{D3580E29-F00B-42C8-89FA-29EC41B52127}" dt="2023-04-14T02:32:17.044" v="1751" actId="1076"/>
          <ac:spMkLst>
            <pc:docMk/>
            <pc:sldMk cId="1926870124" sldId="263"/>
            <ac:spMk id="6" creationId="{58DB6D7F-CA1E-71AB-5593-C36DC0345FA7}"/>
          </ac:spMkLst>
        </pc:spChg>
      </pc:sldChg>
      <pc:sldChg chg="modSp mod">
        <pc:chgData name="Lakshmi Keerthi Gopireddy" userId="6cbd1b6abcb1a841" providerId="LiveId" clId="{D3580E29-F00B-42C8-89FA-29EC41B52127}" dt="2023-04-14T02:31:48.999" v="1749" actId="20577"/>
        <pc:sldMkLst>
          <pc:docMk/>
          <pc:sldMk cId="344425648" sldId="264"/>
        </pc:sldMkLst>
        <pc:spChg chg="mod">
          <ac:chgData name="Lakshmi Keerthi Gopireddy" userId="6cbd1b6abcb1a841" providerId="LiveId" clId="{D3580E29-F00B-42C8-89FA-29EC41B52127}" dt="2023-04-14T02:30:23.093" v="1739" actId="113"/>
          <ac:spMkLst>
            <pc:docMk/>
            <pc:sldMk cId="344425648" sldId="264"/>
            <ac:spMk id="5" creationId="{4EBBEEF8-C54E-5498-2719-C4F184D94D10}"/>
          </ac:spMkLst>
        </pc:spChg>
        <pc:spChg chg="mod">
          <ac:chgData name="Lakshmi Keerthi Gopireddy" userId="6cbd1b6abcb1a841" providerId="LiveId" clId="{D3580E29-F00B-42C8-89FA-29EC41B52127}" dt="2023-04-14T02:31:48.999" v="1749" actId="20577"/>
          <ac:spMkLst>
            <pc:docMk/>
            <pc:sldMk cId="344425648" sldId="264"/>
            <ac:spMk id="11" creationId="{9D400563-A616-5C74-F9ED-B4480B95921E}"/>
          </ac:spMkLst>
        </pc:spChg>
      </pc:sldChg>
      <pc:sldChg chg="addSp modSp new mod">
        <pc:chgData name="Lakshmi Keerthi Gopireddy" userId="6cbd1b6abcb1a841" providerId="LiveId" clId="{D3580E29-F00B-42C8-89FA-29EC41B52127}" dt="2023-04-14T02:27:45.616" v="1695" actId="403"/>
        <pc:sldMkLst>
          <pc:docMk/>
          <pc:sldMk cId="554092630" sldId="265"/>
        </pc:sldMkLst>
        <pc:spChg chg="add mod">
          <ac:chgData name="Lakshmi Keerthi Gopireddy" userId="6cbd1b6abcb1a841" providerId="LiveId" clId="{D3580E29-F00B-42C8-89FA-29EC41B52127}" dt="2023-04-14T02:27:45.616" v="1695" actId="403"/>
          <ac:spMkLst>
            <pc:docMk/>
            <pc:sldMk cId="554092630" sldId="265"/>
            <ac:spMk id="2" creationId="{581ED979-87DB-D20C-0B6A-D839C179ED72}"/>
          </ac:spMkLst>
        </pc:spChg>
      </pc:sldChg>
      <pc:sldChg chg="addSp delSp modSp new mod">
        <pc:chgData name="Lakshmi Keerthi Gopireddy" userId="6cbd1b6abcb1a841" providerId="LiveId" clId="{D3580E29-F00B-42C8-89FA-29EC41B52127}" dt="2023-04-14T02:30:49.039" v="1745" actId="113"/>
        <pc:sldMkLst>
          <pc:docMk/>
          <pc:sldMk cId="418249475" sldId="266"/>
        </pc:sldMkLst>
        <pc:spChg chg="add del mod">
          <ac:chgData name="Lakshmi Keerthi Gopireddy" userId="6cbd1b6abcb1a841" providerId="LiveId" clId="{D3580E29-F00B-42C8-89FA-29EC41B52127}" dt="2023-04-14T01:22:58.405" v="1077"/>
          <ac:spMkLst>
            <pc:docMk/>
            <pc:sldMk cId="418249475" sldId="266"/>
            <ac:spMk id="4" creationId="{5962B8EA-CEAC-9992-3271-4AFD105A45A0}"/>
          </ac:spMkLst>
        </pc:spChg>
        <pc:spChg chg="add mod">
          <ac:chgData name="Lakshmi Keerthi Gopireddy" userId="6cbd1b6abcb1a841" providerId="LiveId" clId="{D3580E29-F00B-42C8-89FA-29EC41B52127}" dt="2023-04-14T02:30:49.039" v="1745" actId="113"/>
          <ac:spMkLst>
            <pc:docMk/>
            <pc:sldMk cId="418249475" sldId="266"/>
            <ac:spMk id="5" creationId="{2D92E8AA-5DB2-C04D-C9D0-44CDABF63206}"/>
          </ac:spMkLst>
        </pc:spChg>
        <pc:spChg chg="add mod">
          <ac:chgData name="Lakshmi Keerthi Gopireddy" userId="6cbd1b6abcb1a841" providerId="LiveId" clId="{D3580E29-F00B-42C8-89FA-29EC41B52127}" dt="2023-04-14T01:25:06.059" v="1190" actId="1076"/>
          <ac:spMkLst>
            <pc:docMk/>
            <pc:sldMk cId="418249475" sldId="266"/>
            <ac:spMk id="6" creationId="{BAC3338B-8894-3B35-FE52-C66EE4EFB739}"/>
          </ac:spMkLst>
        </pc:spChg>
        <pc:picChg chg="add mod">
          <ac:chgData name="Lakshmi Keerthi Gopireddy" userId="6cbd1b6abcb1a841" providerId="LiveId" clId="{D3580E29-F00B-42C8-89FA-29EC41B52127}" dt="2023-04-14T01:23:28.251" v="1093" actId="1076"/>
          <ac:picMkLst>
            <pc:docMk/>
            <pc:sldMk cId="418249475" sldId="266"/>
            <ac:picMk id="3" creationId="{5B749A6F-5765-AD08-C359-F271F808FA94}"/>
          </ac:picMkLst>
        </pc:picChg>
      </pc:sldChg>
      <pc:sldChg chg="addSp delSp modSp new mod">
        <pc:chgData name="Lakshmi Keerthi Gopireddy" userId="6cbd1b6abcb1a841" providerId="LiveId" clId="{D3580E29-F00B-42C8-89FA-29EC41B52127}" dt="2023-04-14T02:30:57.341" v="1747" actId="113"/>
        <pc:sldMkLst>
          <pc:docMk/>
          <pc:sldMk cId="136242885" sldId="267"/>
        </pc:sldMkLst>
        <pc:spChg chg="add mod">
          <ac:chgData name="Lakshmi Keerthi Gopireddy" userId="6cbd1b6abcb1a841" providerId="LiveId" clId="{D3580E29-F00B-42C8-89FA-29EC41B52127}" dt="2023-04-14T01:27:12.224" v="1328" actId="1036"/>
          <ac:spMkLst>
            <pc:docMk/>
            <pc:sldMk cId="136242885" sldId="267"/>
            <ac:spMk id="6" creationId="{EB501C7C-BB92-D8E7-4795-108561EB6094}"/>
          </ac:spMkLst>
        </pc:spChg>
        <pc:spChg chg="add mod">
          <ac:chgData name="Lakshmi Keerthi Gopireddy" userId="6cbd1b6abcb1a841" providerId="LiveId" clId="{D3580E29-F00B-42C8-89FA-29EC41B52127}" dt="2023-04-14T02:30:57.341" v="1747" actId="113"/>
          <ac:spMkLst>
            <pc:docMk/>
            <pc:sldMk cId="136242885" sldId="267"/>
            <ac:spMk id="7" creationId="{66B50AED-0BB9-F679-EAE3-FAFA3ECA95A3}"/>
          </ac:spMkLst>
        </pc:spChg>
        <pc:picChg chg="add del mod">
          <ac:chgData name="Lakshmi Keerthi Gopireddy" userId="6cbd1b6abcb1a841" providerId="LiveId" clId="{D3580E29-F00B-42C8-89FA-29EC41B52127}" dt="2023-04-14T00:59:34.233" v="87" actId="478"/>
          <ac:picMkLst>
            <pc:docMk/>
            <pc:sldMk cId="136242885" sldId="267"/>
            <ac:picMk id="3" creationId="{55E3EC7A-11BD-751C-25A9-51CDFC29AA2E}"/>
          </ac:picMkLst>
        </pc:picChg>
        <pc:picChg chg="add del mod">
          <ac:chgData name="Lakshmi Keerthi Gopireddy" userId="6cbd1b6abcb1a841" providerId="LiveId" clId="{D3580E29-F00B-42C8-89FA-29EC41B52127}" dt="2023-04-14T02:22:51.144" v="1677" actId="478"/>
          <ac:picMkLst>
            <pc:docMk/>
            <pc:sldMk cId="136242885" sldId="267"/>
            <ac:picMk id="5" creationId="{1DE8C2F0-1CBB-D64C-E019-370E6435FD30}"/>
          </ac:picMkLst>
        </pc:picChg>
        <pc:picChg chg="add mod">
          <ac:chgData name="Lakshmi Keerthi Gopireddy" userId="6cbd1b6abcb1a841" providerId="LiveId" clId="{D3580E29-F00B-42C8-89FA-29EC41B52127}" dt="2023-04-14T02:22:56.696" v="1680" actId="1076"/>
          <ac:picMkLst>
            <pc:docMk/>
            <pc:sldMk cId="136242885" sldId="267"/>
            <ac:picMk id="9" creationId="{E71EDBB5-8133-E5BE-BDF8-98B0D8F4386F}"/>
          </ac:picMkLst>
        </pc:picChg>
        <pc:picChg chg="add mod">
          <ac:chgData name="Lakshmi Keerthi Gopireddy" userId="6cbd1b6abcb1a841" providerId="LiveId" clId="{D3580E29-F00B-42C8-89FA-29EC41B52127}" dt="2023-04-14T02:24:08.519" v="1689" actId="14100"/>
          <ac:picMkLst>
            <pc:docMk/>
            <pc:sldMk cId="136242885" sldId="267"/>
            <ac:picMk id="11" creationId="{A0BA8196-3217-1536-3D50-8BA54A354EFD}"/>
          </ac:picMkLst>
        </pc:picChg>
      </pc:sldChg>
      <pc:sldChg chg="new del">
        <pc:chgData name="Lakshmi Keerthi Gopireddy" userId="6cbd1b6abcb1a841" providerId="LiveId" clId="{D3580E29-F00B-42C8-89FA-29EC41B52127}" dt="2023-04-14T01:42:15.931" v="1329" actId="47"/>
        <pc:sldMkLst>
          <pc:docMk/>
          <pc:sldMk cId="1741057375" sldId="268"/>
        </pc:sldMkLst>
      </pc:sldChg>
      <pc:sldChg chg="addSp delSp modSp new mod ord modClrScheme chgLayout">
        <pc:chgData name="Lakshmi Keerthi Gopireddy" userId="6cbd1b6abcb1a841" providerId="LiveId" clId="{D3580E29-F00B-42C8-89FA-29EC41B52127}" dt="2023-04-14T02:30:39.409" v="1743" actId="113"/>
        <pc:sldMkLst>
          <pc:docMk/>
          <pc:sldMk cId="652556415" sldId="269"/>
        </pc:sldMkLst>
        <pc:spChg chg="add del mod">
          <ac:chgData name="Lakshmi Keerthi Gopireddy" userId="6cbd1b6abcb1a841" providerId="LiveId" clId="{D3580E29-F00B-42C8-89FA-29EC41B52127}" dt="2023-04-14T01:05:44.271" v="421" actId="700"/>
          <ac:spMkLst>
            <pc:docMk/>
            <pc:sldMk cId="652556415" sldId="269"/>
            <ac:spMk id="2" creationId="{EECD6238-07C9-825A-6828-2FD071750E40}"/>
          </ac:spMkLst>
        </pc:spChg>
        <pc:spChg chg="add del mod">
          <ac:chgData name="Lakshmi Keerthi Gopireddy" userId="6cbd1b6abcb1a841" providerId="LiveId" clId="{D3580E29-F00B-42C8-89FA-29EC41B52127}" dt="2023-04-14T01:05:51.047" v="424" actId="478"/>
          <ac:spMkLst>
            <pc:docMk/>
            <pc:sldMk cId="652556415" sldId="269"/>
            <ac:spMk id="4" creationId="{B5A2D6BF-DB32-DFF7-802D-BBA72C6D78C2}"/>
          </ac:spMkLst>
        </pc:spChg>
        <pc:spChg chg="add mod">
          <ac:chgData name="Lakshmi Keerthi Gopireddy" userId="6cbd1b6abcb1a841" providerId="LiveId" clId="{D3580E29-F00B-42C8-89FA-29EC41B52127}" dt="2023-04-14T02:30:39.409" v="1743" actId="113"/>
          <ac:spMkLst>
            <pc:docMk/>
            <pc:sldMk cId="652556415" sldId="269"/>
            <ac:spMk id="5" creationId="{3F166978-1083-E907-761B-8B52295DEE4D}"/>
          </ac:spMkLst>
        </pc:spChg>
        <pc:spChg chg="add mod">
          <ac:chgData name="Lakshmi Keerthi Gopireddy" userId="6cbd1b6abcb1a841" providerId="LiveId" clId="{D3580E29-F00B-42C8-89FA-29EC41B52127}" dt="2023-04-14T01:22:35.202" v="1072" actId="20577"/>
          <ac:spMkLst>
            <pc:docMk/>
            <pc:sldMk cId="652556415" sldId="269"/>
            <ac:spMk id="6" creationId="{C69A7DEE-5F68-0CF7-62B0-43C049F50364}"/>
          </ac:spMkLst>
        </pc:spChg>
        <pc:spChg chg="add mod">
          <ac:chgData name="Lakshmi Keerthi Gopireddy" userId="6cbd1b6abcb1a841" providerId="LiveId" clId="{D3580E29-F00B-42C8-89FA-29EC41B52127}" dt="2023-04-14T01:20:25.538" v="906" actId="164"/>
          <ac:spMkLst>
            <pc:docMk/>
            <pc:sldMk cId="652556415" sldId="269"/>
            <ac:spMk id="8" creationId="{8534D2AD-E126-9DEF-B0FB-961D92AA8818}"/>
          </ac:spMkLst>
        </pc:spChg>
        <pc:spChg chg="add mod">
          <ac:chgData name="Lakshmi Keerthi Gopireddy" userId="6cbd1b6abcb1a841" providerId="LiveId" clId="{D3580E29-F00B-42C8-89FA-29EC41B52127}" dt="2023-04-14T01:20:25.538" v="906" actId="164"/>
          <ac:spMkLst>
            <pc:docMk/>
            <pc:sldMk cId="652556415" sldId="269"/>
            <ac:spMk id="9" creationId="{C10E88BC-DCD0-E448-8C02-68A74C1CCDED}"/>
          </ac:spMkLst>
        </pc:spChg>
        <pc:spChg chg="add mod">
          <ac:chgData name="Lakshmi Keerthi Gopireddy" userId="6cbd1b6abcb1a841" providerId="LiveId" clId="{D3580E29-F00B-42C8-89FA-29EC41B52127}" dt="2023-04-14T01:21:03.722" v="1002" actId="20577"/>
          <ac:spMkLst>
            <pc:docMk/>
            <pc:sldMk cId="652556415" sldId="269"/>
            <ac:spMk id="10" creationId="{B0249D8D-0858-B18A-577D-170B0B6E63D1}"/>
          </ac:spMkLst>
        </pc:spChg>
        <pc:grpChg chg="add mod">
          <ac:chgData name="Lakshmi Keerthi Gopireddy" userId="6cbd1b6abcb1a841" providerId="LiveId" clId="{D3580E29-F00B-42C8-89FA-29EC41B52127}" dt="2023-04-14T01:21:15.735" v="1017" actId="1038"/>
          <ac:grpSpMkLst>
            <pc:docMk/>
            <pc:sldMk cId="652556415" sldId="269"/>
            <ac:grpSpMk id="14" creationId="{F1CF2787-1EB3-13C0-2748-5B264EEC9F4D}"/>
          </ac:grpSpMkLst>
        </pc:grpChg>
        <pc:picChg chg="add del mod">
          <ac:chgData name="Lakshmi Keerthi Gopireddy" userId="6cbd1b6abcb1a841" providerId="LiveId" clId="{D3580E29-F00B-42C8-89FA-29EC41B52127}" dt="2023-04-14T01:15:14.672" v="763" actId="478"/>
          <ac:picMkLst>
            <pc:docMk/>
            <pc:sldMk cId="652556415" sldId="269"/>
            <ac:picMk id="7" creationId="{3BC12ACC-2D63-3BDD-0111-DE88C43285C8}"/>
          </ac:picMkLst>
        </pc:picChg>
        <pc:cxnChg chg="add mod">
          <ac:chgData name="Lakshmi Keerthi Gopireddy" userId="6cbd1b6abcb1a841" providerId="LiveId" clId="{D3580E29-F00B-42C8-89FA-29EC41B52127}" dt="2023-04-14T01:20:25.538" v="906" actId="164"/>
          <ac:cxnSpMkLst>
            <pc:docMk/>
            <pc:sldMk cId="652556415" sldId="269"/>
            <ac:cxnSpMk id="12" creationId="{6E6AB2BF-F91C-42C3-A18C-2825E306886B}"/>
          </ac:cxnSpMkLst>
        </pc:cxnChg>
        <pc:cxnChg chg="add mod">
          <ac:chgData name="Lakshmi Keerthi Gopireddy" userId="6cbd1b6abcb1a841" providerId="LiveId" clId="{D3580E29-F00B-42C8-89FA-29EC41B52127}" dt="2023-04-14T01:20:25.538" v="906" actId="164"/>
          <ac:cxnSpMkLst>
            <pc:docMk/>
            <pc:sldMk cId="652556415" sldId="269"/>
            <ac:cxnSpMk id="13" creationId="{BCCB7B3A-D2C0-9AE7-8479-CC4BA87FFC80}"/>
          </ac:cxnSpMkLst>
        </pc:cxnChg>
      </pc:sldChg>
      <pc:sldChg chg="addSp modSp new mod ord">
        <pc:chgData name="Lakshmi Keerthi Gopireddy" userId="6cbd1b6abcb1a841" providerId="LiveId" clId="{D3580E29-F00B-42C8-89FA-29EC41B52127}" dt="2023-04-14T02:31:22.026" v="1748" actId="113"/>
        <pc:sldMkLst>
          <pc:docMk/>
          <pc:sldMk cId="157028499" sldId="270"/>
        </pc:sldMkLst>
        <pc:spChg chg="add mod">
          <ac:chgData name="Lakshmi Keerthi Gopireddy" userId="6cbd1b6abcb1a841" providerId="LiveId" clId="{D3580E29-F00B-42C8-89FA-29EC41B52127}" dt="2023-04-14T02:31:22.026" v="1748" actId="113"/>
          <ac:spMkLst>
            <pc:docMk/>
            <pc:sldMk cId="157028499" sldId="270"/>
            <ac:spMk id="3" creationId="{381C135E-C5B1-FA58-70E0-D0365B192951}"/>
          </ac:spMkLst>
        </pc:spChg>
        <pc:spChg chg="add mod">
          <ac:chgData name="Lakshmi Keerthi Gopireddy" userId="6cbd1b6abcb1a841" providerId="LiveId" clId="{D3580E29-F00B-42C8-89FA-29EC41B52127}" dt="2023-04-14T02:28:29.363" v="1707" actId="403"/>
          <ac:spMkLst>
            <pc:docMk/>
            <pc:sldMk cId="157028499" sldId="270"/>
            <ac:spMk id="4" creationId="{F0FDB639-6008-112E-62AA-2EC4BCC26F2F}"/>
          </ac:spMkLst>
        </pc:spChg>
      </pc:sldChg>
      <pc:sldChg chg="addSp delSp modSp new del mod">
        <pc:chgData name="Lakshmi Keerthi Gopireddy" userId="6cbd1b6abcb1a841" providerId="LiveId" clId="{D3580E29-F00B-42C8-89FA-29EC41B52127}" dt="2023-04-14T02:35:57.118" v="1769" actId="47"/>
        <pc:sldMkLst>
          <pc:docMk/>
          <pc:sldMk cId="2817756239" sldId="271"/>
        </pc:sldMkLst>
        <pc:picChg chg="add del mod">
          <ac:chgData name="Lakshmi Keerthi Gopireddy" userId="6cbd1b6abcb1a841" providerId="LiveId" clId="{D3580E29-F00B-42C8-89FA-29EC41B52127}" dt="2023-04-14T02:35:55.133" v="1768" actId="478"/>
          <ac:picMkLst>
            <pc:docMk/>
            <pc:sldMk cId="2817756239" sldId="271"/>
            <ac:picMk id="3" creationId="{64EA6A26-2F60-EB7D-FA10-B0D8D9C236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95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75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9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26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1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8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12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2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9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8366F6-8246-421A-9172-C025F8E32BFD}" type="datetimeFigureOut">
              <a:rPr lang="en-IN" smtClean="0"/>
              <a:t>13-04-2023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471A09B-2EFF-4430-8DDB-0B2E8135D4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5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dhuSriKrishnaraj@my.unt.edu" TargetMode="External"/><Relationship Id="rId2" Type="http://schemas.openxmlformats.org/officeDocument/2006/relationships/hyperlink" Target="mailto:LakshmiKeerthiGopireddy@my.unt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pavanijayakeerthanchittedi@my.unt.edu" TargetMode="External"/><Relationship Id="rId5" Type="http://schemas.openxmlformats.org/officeDocument/2006/relationships/hyperlink" Target="mailto:jyothikavollireddy@my.unt.edu" TargetMode="External"/><Relationship Id="rId4" Type="http://schemas.openxmlformats.org/officeDocument/2006/relationships/hyperlink" Target="mailto:vishalrachuri@my.unt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BFA7-58D1-1AA6-D87E-B71CA2A5B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Pneumonia Detection using Convolutional Neural Network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6DD89-D642-37F0-1D1D-AF5D7124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534633"/>
          </a:xfrm>
        </p:spPr>
        <p:txBody>
          <a:bodyPr>
            <a:noAutofit/>
          </a:bodyPr>
          <a:lstStyle/>
          <a:p>
            <a:r>
              <a:rPr lang="en-IN" sz="700" b="1" dirty="0"/>
              <a:t>Gopireddy Lakshmi Keerthi (Student ID: 11653876)	</a:t>
            </a:r>
            <a:r>
              <a:rPr lang="en-IN" sz="700" b="1" dirty="0">
                <a:hlinkClick r:id="rId2"/>
              </a:rPr>
              <a:t>LakshmiKeerthiGopireddy@my.unt.edu</a:t>
            </a:r>
            <a:r>
              <a:rPr lang="en-IN" sz="700" b="1" dirty="0"/>
              <a:t>	Major: Artificial Intelligence</a:t>
            </a:r>
          </a:p>
          <a:p>
            <a:r>
              <a:rPr lang="en-IN" sz="700" b="1" dirty="0"/>
              <a:t>Indhu Sri </a:t>
            </a:r>
            <a:r>
              <a:rPr lang="en-IN" sz="700" b="1" dirty="0" err="1"/>
              <a:t>Krishnaraj</a:t>
            </a:r>
            <a:r>
              <a:rPr lang="en-IN" sz="700" b="1" dirty="0"/>
              <a:t> (Student ID: 11661746)	</a:t>
            </a:r>
            <a:r>
              <a:rPr lang="en-IN" sz="700" b="1" dirty="0">
                <a:hlinkClick r:id="rId3"/>
              </a:rPr>
              <a:t>IndhuSriKrishnaraj@my.unt.edu</a:t>
            </a:r>
            <a:r>
              <a:rPr lang="en-IN" sz="700" b="1" dirty="0"/>
              <a:t>	Major: Artificial Intelligence</a:t>
            </a:r>
          </a:p>
          <a:p>
            <a:r>
              <a:rPr lang="en-IN" sz="700" b="1" dirty="0"/>
              <a:t>Vishal </a:t>
            </a:r>
            <a:r>
              <a:rPr lang="en-IN" sz="700" b="1" dirty="0" err="1"/>
              <a:t>Rachuri</a:t>
            </a:r>
            <a:r>
              <a:rPr lang="en-IN" sz="700" b="1" dirty="0"/>
              <a:t> (Student ID: 11658243)		</a:t>
            </a:r>
            <a:r>
              <a:rPr lang="en-IN" sz="700" b="1" dirty="0">
                <a:hlinkClick r:id="rId4"/>
              </a:rPr>
              <a:t>vishalrachuri@my.unt.edu</a:t>
            </a:r>
            <a:r>
              <a:rPr lang="en-IN" sz="700" b="1" dirty="0"/>
              <a:t>		Major: Artificial Intelligence</a:t>
            </a:r>
          </a:p>
          <a:p>
            <a:r>
              <a:rPr lang="en-IN" sz="700" b="1" dirty="0"/>
              <a:t>Jyothika </a:t>
            </a:r>
            <a:r>
              <a:rPr lang="en-IN" sz="700" b="1" dirty="0" err="1"/>
              <a:t>Vollireddy</a:t>
            </a:r>
            <a:r>
              <a:rPr lang="en-IN" sz="700" b="1" dirty="0"/>
              <a:t> (Student ID: 11652684)	</a:t>
            </a:r>
            <a:r>
              <a:rPr lang="en-IN" sz="700" b="1" dirty="0">
                <a:hlinkClick r:id="rId5"/>
              </a:rPr>
              <a:t>jyothikavollireddy@my.unt.edu</a:t>
            </a:r>
            <a:r>
              <a:rPr lang="en-IN" sz="700" b="1" dirty="0"/>
              <a:t>	Major: Cyber Security</a:t>
            </a:r>
          </a:p>
          <a:p>
            <a:r>
              <a:rPr lang="en-IN" sz="700" b="1" dirty="0"/>
              <a:t>Pavani Jaya Keerthana </a:t>
            </a:r>
            <a:r>
              <a:rPr lang="en-IN" sz="700" b="1" dirty="0" err="1"/>
              <a:t>Chittedi</a:t>
            </a:r>
            <a:r>
              <a:rPr lang="en-IN" sz="700" b="1" dirty="0"/>
              <a:t> (Student ID: 11672192)	</a:t>
            </a:r>
            <a:r>
              <a:rPr lang="en-IN" sz="700" b="1" dirty="0">
                <a:hlinkClick r:id="rId6"/>
              </a:rPr>
              <a:t>pavanijayakeerthanchittedi@my.unt.edu </a:t>
            </a:r>
            <a:r>
              <a:rPr lang="en-IN" sz="700" b="1" dirty="0"/>
              <a:t>	Major: Cyber Security</a:t>
            </a:r>
          </a:p>
          <a:p>
            <a:endParaRPr lang="en-IN" sz="700" b="1" dirty="0"/>
          </a:p>
        </p:txBody>
      </p:sp>
    </p:spTree>
    <p:extLst>
      <p:ext uri="{BB962C8B-B14F-4D97-AF65-F5344CB8AC3E}">
        <p14:creationId xmlns:p14="http://schemas.microsoft.com/office/powerpoint/2010/main" val="244699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9B181-6D78-7E16-6167-9792309E8EC8}"/>
              </a:ext>
            </a:extLst>
          </p:cNvPr>
          <p:cNvSpPr txBox="1"/>
          <p:nvPr/>
        </p:nvSpPr>
        <p:spPr>
          <a:xfrm>
            <a:off x="4716312" y="541175"/>
            <a:ext cx="2430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Model Saving</a:t>
            </a:r>
            <a:endParaRPr lang="en-IN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84CF1-758B-8308-1834-7333EA0245A6}"/>
              </a:ext>
            </a:extLst>
          </p:cNvPr>
          <p:cNvSpPr txBox="1"/>
          <p:nvPr/>
        </p:nvSpPr>
        <p:spPr>
          <a:xfrm>
            <a:off x="1056639" y="1849120"/>
            <a:ext cx="46350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is saved with .h5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.h5 extension indicates  </a:t>
            </a:r>
            <a:r>
              <a:rPr lang="it-IT" sz="2000" dirty="0"/>
              <a:t> </a:t>
            </a:r>
            <a:r>
              <a:rPr lang="it-IT" sz="2000" b="1" dirty="0"/>
              <a:t>Hierarchical Data Format 5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saved two models,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CNN model without hyperparameter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CNN model without hyperparameter tuning and early stop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4BD27-CACD-1690-7117-F3416F740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98" y="1469039"/>
            <a:ext cx="3548310" cy="38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7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166978-1083-E907-761B-8B52295DEE4D}"/>
              </a:ext>
            </a:extLst>
          </p:cNvPr>
          <p:cNvSpPr txBox="1"/>
          <p:nvPr/>
        </p:nvSpPr>
        <p:spPr>
          <a:xfrm>
            <a:off x="4287104" y="382554"/>
            <a:ext cx="3410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Model Deployment</a:t>
            </a:r>
            <a:endParaRPr lang="en-IN" sz="32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A7DEE-5F68-0CF7-62B0-43C049F50364}"/>
              </a:ext>
            </a:extLst>
          </p:cNvPr>
          <p:cNvSpPr txBox="1"/>
          <p:nvPr/>
        </p:nvSpPr>
        <p:spPr>
          <a:xfrm>
            <a:off x="1455575" y="1237921"/>
            <a:ext cx="966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the model after hyperparameter tuning and enabling early stop as the final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Deploying to a local webpage using Streamlit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Streamlit is a python-based library for creating web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CF2787-1EB3-13C0-2748-5B264EEC9F4D}"/>
              </a:ext>
            </a:extLst>
          </p:cNvPr>
          <p:cNvGrpSpPr/>
          <p:nvPr/>
        </p:nvGrpSpPr>
        <p:grpSpPr>
          <a:xfrm>
            <a:off x="1707504" y="3051102"/>
            <a:ext cx="8472196" cy="1751201"/>
            <a:chOff x="1455575" y="2817846"/>
            <a:chExt cx="8472196" cy="17512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34D2AD-E126-9DEF-B0FB-961D92AA8818}"/>
                </a:ext>
              </a:extLst>
            </p:cNvPr>
            <p:cNvSpPr/>
            <p:nvPr/>
          </p:nvSpPr>
          <p:spPr>
            <a:xfrm>
              <a:off x="1455575" y="3004458"/>
              <a:ext cx="1595535" cy="13966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</a:t>
              </a:r>
            </a:p>
            <a:p>
              <a:pPr algn="ctr"/>
              <a:r>
                <a:rPr lang="en-IN" dirty="0"/>
                <a:t>IMAGE</a:t>
              </a:r>
            </a:p>
            <a:p>
              <a:pPr algn="ctr"/>
              <a:r>
                <a:rPr lang="en-IN" dirty="0"/>
                <a:t>(Chest X-Ray)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0E88BC-DCD0-E448-8C02-68A74C1CCDED}"/>
                </a:ext>
              </a:extLst>
            </p:cNvPr>
            <p:cNvSpPr/>
            <p:nvPr/>
          </p:nvSpPr>
          <p:spPr>
            <a:xfrm>
              <a:off x="8447316" y="3004458"/>
              <a:ext cx="1480455" cy="13966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Prediction</a:t>
              </a:r>
            </a:p>
            <a:p>
              <a:pPr algn="ctr"/>
              <a:r>
                <a:rPr lang="en-IN" dirty="0"/>
                <a:t>(Normal or Pneumonia)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249D8D-0858-B18A-577D-170B0B6E63D1}"/>
                </a:ext>
              </a:extLst>
            </p:cNvPr>
            <p:cNvSpPr/>
            <p:nvPr/>
          </p:nvSpPr>
          <p:spPr>
            <a:xfrm>
              <a:off x="4722846" y="2817846"/>
              <a:ext cx="2052734" cy="175120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CNN Model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E6AB2BF-F91C-42C3-A18C-2825E306886B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3051110" y="3693447"/>
              <a:ext cx="1671736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CB7B3A-D2C0-9AE7-8479-CC4BA87FFC80}"/>
                </a:ext>
              </a:extLst>
            </p:cNvPr>
            <p:cNvCxnSpPr/>
            <p:nvPr/>
          </p:nvCxnSpPr>
          <p:spPr>
            <a:xfrm flipV="1">
              <a:off x="6775580" y="3698111"/>
              <a:ext cx="1671736" cy="9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255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49A6F-5765-AD08-C359-F271F808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98" y="2052708"/>
            <a:ext cx="10139040" cy="3778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2E8AA-5DB2-C04D-C9D0-44CDABF63206}"/>
              </a:ext>
            </a:extLst>
          </p:cNvPr>
          <p:cNvSpPr txBox="1"/>
          <p:nvPr/>
        </p:nvSpPr>
        <p:spPr>
          <a:xfrm>
            <a:off x="3493296" y="363893"/>
            <a:ext cx="5392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Model Deployment: Input Page</a:t>
            </a:r>
            <a:endParaRPr lang="en-IN" sz="32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3338B-8894-3B35-FE52-C66EE4EFB739}"/>
              </a:ext>
            </a:extLst>
          </p:cNvPr>
          <p:cNvSpPr txBox="1"/>
          <p:nvPr/>
        </p:nvSpPr>
        <p:spPr>
          <a:xfrm>
            <a:off x="1026367" y="1396540"/>
            <a:ext cx="966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Input should be an image (Chest X-Ray) in .jpg or .png or .jpeg formats</a:t>
            </a:r>
          </a:p>
        </p:txBody>
      </p:sp>
    </p:spTree>
    <p:extLst>
      <p:ext uri="{BB962C8B-B14F-4D97-AF65-F5344CB8AC3E}">
        <p14:creationId xmlns:p14="http://schemas.microsoft.com/office/powerpoint/2010/main" val="4182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01C7C-BB92-D8E7-4795-108561EB6094}"/>
              </a:ext>
            </a:extLst>
          </p:cNvPr>
          <p:cNvSpPr txBox="1"/>
          <p:nvPr/>
        </p:nvSpPr>
        <p:spPr>
          <a:xfrm>
            <a:off x="1527107" y="1030897"/>
            <a:ext cx="966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Output i.e., prediction made by the model is displayed above the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50AED-0BB9-F679-EAE3-FAFA3ECA95A3}"/>
              </a:ext>
            </a:extLst>
          </p:cNvPr>
          <p:cNvSpPr txBox="1"/>
          <p:nvPr/>
        </p:nvSpPr>
        <p:spPr>
          <a:xfrm>
            <a:off x="3340209" y="317238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Model Deployment: Output Page</a:t>
            </a:r>
            <a:endParaRPr lang="en-IN" sz="32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1EDBB5-8133-E5BE-BDF8-98B0D8F4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2" y="1529113"/>
            <a:ext cx="5321298" cy="44582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A8196-3217-1536-3D50-8BA54A35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523" y="1614820"/>
            <a:ext cx="5163435" cy="44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ED979-87DB-D20C-0B6A-D839C179ED72}"/>
              </a:ext>
            </a:extLst>
          </p:cNvPr>
          <p:cNvSpPr txBox="1"/>
          <p:nvPr/>
        </p:nvSpPr>
        <p:spPr>
          <a:xfrm>
            <a:off x="5029200" y="2901820"/>
            <a:ext cx="2305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THANK YOU!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409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988D9-7FF1-C879-27B0-261375B4EAEA}"/>
              </a:ext>
            </a:extLst>
          </p:cNvPr>
          <p:cNvSpPr txBox="1"/>
          <p:nvPr/>
        </p:nvSpPr>
        <p:spPr>
          <a:xfrm>
            <a:off x="1136780" y="1446244"/>
            <a:ext cx="10227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Aim: </a:t>
            </a:r>
            <a:r>
              <a:rPr lang="en-US" dirty="0"/>
              <a:t>Predict whether a person has Pneumonia or not from their chest X-ray</a:t>
            </a:r>
          </a:p>
          <a:p>
            <a:endParaRPr lang="en-US" dirty="0"/>
          </a:p>
          <a:p>
            <a:r>
              <a:rPr lang="en-US" b="1" dirty="0"/>
              <a:t>Motivation: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have heard about multiple respiratory problems during and post covid situations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Pneumonia is one of the severe respiratory infection that can have serious consequences, especially for vulnerable populations such as children and elderly individuals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Early and accurate detection of pneumonia is crucial for timely intervention and effective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 methods for pneumonia diagnosis: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chest X-rays and clinical examinations,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Time-consuming and costly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Leveraging Convolutional Neural Networks (CNNs), a type of machine learning model, for pneumonia detection from chest X-rays can help in faster diagnosis and  is cost-effective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Why CNN? CNNs is known to learn complex patterns from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51859-3C7F-F8D2-223C-2E83AA3BD011}"/>
              </a:ext>
            </a:extLst>
          </p:cNvPr>
          <p:cNvSpPr txBox="1"/>
          <p:nvPr/>
        </p:nvSpPr>
        <p:spPr>
          <a:xfrm>
            <a:off x="5080602" y="430374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 b="1">
                <a:latin typeface="+mj-lt"/>
              </a:defRPr>
            </a:lvl1pPr>
          </a:lstStyle>
          <a:p>
            <a:r>
              <a:rPr lang="en-US" dirty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40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C135E-C5B1-FA58-70E0-D0365B192951}"/>
              </a:ext>
            </a:extLst>
          </p:cNvPr>
          <p:cNvSpPr txBox="1"/>
          <p:nvPr/>
        </p:nvSpPr>
        <p:spPr>
          <a:xfrm>
            <a:off x="2974133" y="1720840"/>
            <a:ext cx="60975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type: </a:t>
            </a:r>
            <a:r>
              <a:rPr lang="en-US" dirty="0"/>
              <a:t>Images in jpeg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size: 1.16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Chest X-rays of normal patients: 1341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Chest X-rays of Pneumonia patients: 3875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Data: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Chest X-rays of normal patients: 234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Chest X-rays of Pneumonia patients: 390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Only 16 images in original dataset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Using 15% of training data for validation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DB639-6008-112E-62AA-2EC4BCC26F2F}"/>
              </a:ext>
            </a:extLst>
          </p:cNvPr>
          <p:cNvSpPr txBox="1"/>
          <p:nvPr/>
        </p:nvSpPr>
        <p:spPr>
          <a:xfrm>
            <a:off x="4483890" y="625151"/>
            <a:ext cx="287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15702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4E6A9-D7C9-48E4-5929-D6DB309FC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1676248"/>
            <a:ext cx="9000000" cy="35055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5BC81A-08E7-99EE-B197-C755A75EA377}"/>
              </a:ext>
            </a:extLst>
          </p:cNvPr>
          <p:cNvSpPr txBox="1"/>
          <p:nvPr/>
        </p:nvSpPr>
        <p:spPr>
          <a:xfrm>
            <a:off x="1478518" y="578497"/>
            <a:ext cx="9234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Dataset Distribution - Original Dataset as given in Kaggle</a:t>
            </a:r>
            <a:endParaRPr lang="en-I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12503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64AFB-700B-E99A-741B-49223D93C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70" y="1830317"/>
            <a:ext cx="10280259" cy="3758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498C3-3BA0-6D33-28A0-44C13DDC80CE}"/>
              </a:ext>
            </a:extLst>
          </p:cNvPr>
          <p:cNvSpPr txBox="1"/>
          <p:nvPr/>
        </p:nvSpPr>
        <p:spPr>
          <a:xfrm>
            <a:off x="722789" y="684188"/>
            <a:ext cx="10878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Dataset Distribution - Considering only training and testing images</a:t>
            </a:r>
            <a:endParaRPr lang="en-IN" sz="3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14030-5A75-F1E6-DF97-A5A95CEFC46F}"/>
              </a:ext>
            </a:extLst>
          </p:cNvPr>
          <p:cNvSpPr txBox="1"/>
          <p:nvPr/>
        </p:nvSpPr>
        <p:spPr>
          <a:xfrm>
            <a:off x="7916566" y="5850426"/>
            <a:ext cx="3319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*Validation data is 15% of the training data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628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D1E6A-0B7B-921B-83D3-8939D03C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28" y="1135989"/>
            <a:ext cx="8434479" cy="5078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F73599-F35B-77CE-8178-DE0F0C0724F3}"/>
              </a:ext>
            </a:extLst>
          </p:cNvPr>
          <p:cNvSpPr txBox="1"/>
          <p:nvPr/>
        </p:nvSpPr>
        <p:spPr>
          <a:xfrm>
            <a:off x="3450055" y="351425"/>
            <a:ext cx="5174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Sample Images of Chest X-Rays</a:t>
            </a:r>
            <a:endParaRPr lang="en-IN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BBEEF8-C54E-5498-2719-C4F184D94D10}"/>
              </a:ext>
            </a:extLst>
          </p:cNvPr>
          <p:cNvSpPr txBox="1"/>
          <p:nvPr/>
        </p:nvSpPr>
        <p:spPr>
          <a:xfrm>
            <a:off x="1214115" y="888842"/>
            <a:ext cx="8796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Model Training using Convolutional Neural Network</a:t>
            </a:r>
            <a:endParaRPr lang="en-IN" sz="32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B6D7F-CA1E-71AB-5593-C36DC0345FA7}"/>
              </a:ext>
            </a:extLst>
          </p:cNvPr>
          <p:cNvSpPr txBox="1"/>
          <p:nvPr/>
        </p:nvSpPr>
        <p:spPr>
          <a:xfrm>
            <a:off x="681134" y="2198074"/>
            <a:ext cx="4767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was trained using Convolutional Neural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convolutional operation and ReLU activation function is used in each layer followed by max pooling for spatial reducing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filters in each layer: [16, 32, 64, 128, 128]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F793D4-DA09-B670-B13A-2BBCBE56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363" y="2170084"/>
            <a:ext cx="6020322" cy="3208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039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76D6B-4E23-DCD3-A2AE-2D275D77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1396814"/>
            <a:ext cx="9007621" cy="30939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BEEF8-C54E-5498-2719-C4F184D94D10}"/>
              </a:ext>
            </a:extLst>
          </p:cNvPr>
          <p:cNvSpPr txBox="1"/>
          <p:nvPr/>
        </p:nvSpPr>
        <p:spPr>
          <a:xfrm>
            <a:off x="4736794" y="478295"/>
            <a:ext cx="2601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Model Training</a:t>
            </a:r>
            <a:endParaRPr lang="en-IN" sz="32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B6D7F-CA1E-71AB-5593-C36DC0345FA7}"/>
              </a:ext>
            </a:extLst>
          </p:cNvPr>
          <p:cNvSpPr txBox="1"/>
          <p:nvPr/>
        </p:nvSpPr>
        <p:spPr>
          <a:xfrm>
            <a:off x="1474236" y="4907902"/>
            <a:ext cx="82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and test metrics are available as above</a:t>
            </a:r>
          </a:p>
        </p:txBody>
      </p:sp>
    </p:spTree>
    <p:extLst>
      <p:ext uri="{BB962C8B-B14F-4D97-AF65-F5344CB8AC3E}">
        <p14:creationId xmlns:p14="http://schemas.microsoft.com/office/powerpoint/2010/main" val="192687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BBEEF8-C54E-5498-2719-C4F184D94D10}"/>
              </a:ext>
            </a:extLst>
          </p:cNvPr>
          <p:cNvSpPr txBox="1"/>
          <p:nvPr/>
        </p:nvSpPr>
        <p:spPr>
          <a:xfrm>
            <a:off x="1531086" y="478295"/>
            <a:ext cx="901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Hyperparameter Tuning and Activated Early Stopping</a:t>
            </a:r>
            <a:endParaRPr lang="en-IN" sz="32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3C987-6A46-E39F-ED68-47D08B40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86" y="1292093"/>
            <a:ext cx="3541914" cy="2324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DDD48-73E2-0906-DA9B-CD95C3533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151" y="3926776"/>
            <a:ext cx="8428450" cy="1463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400563-A616-5C74-F9ED-B4480B95921E}"/>
              </a:ext>
            </a:extLst>
          </p:cNvPr>
          <p:cNvSpPr txBox="1"/>
          <p:nvPr/>
        </p:nvSpPr>
        <p:spPr>
          <a:xfrm>
            <a:off x="1677723" y="5565907"/>
            <a:ext cx="82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and test metrics are available as above</a:t>
            </a:r>
          </a:p>
        </p:txBody>
      </p:sp>
    </p:spTree>
    <p:extLst>
      <p:ext uri="{BB962C8B-B14F-4D97-AF65-F5344CB8AC3E}">
        <p14:creationId xmlns:p14="http://schemas.microsoft.com/office/powerpoint/2010/main" val="344425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</TotalTime>
  <Words>544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Pneumonia Detection using Convolutional Neural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Lakshmi Keerthi Gopireddy</dc:creator>
  <cp:lastModifiedBy>Lakshmi Keerthi Gopireddy</cp:lastModifiedBy>
  <cp:revision>1</cp:revision>
  <dcterms:created xsi:type="dcterms:W3CDTF">2023-04-08T00:02:29Z</dcterms:created>
  <dcterms:modified xsi:type="dcterms:W3CDTF">2023-04-14T02:36:05Z</dcterms:modified>
</cp:coreProperties>
</file>