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8" r:id="rId3"/>
    <p:sldId id="260" r:id="rId4"/>
    <p:sldId id="257" r:id="rId5"/>
    <p:sldId id="27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A5FB81-F9B0-467D-B3B2-1782CFE199F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C679CA-04F1-4F94-92DE-940FEE59137D}">
      <dgm:prSet/>
      <dgm:spPr/>
      <dgm:t>
        <a:bodyPr/>
        <a:lstStyle/>
        <a:p>
          <a:pPr rtl="0"/>
          <a:r>
            <a:rPr lang="en-GB"/>
            <a:t>Open</a:t>
          </a:r>
          <a:endParaRPr lang="en-IN"/>
        </a:p>
      </dgm:t>
    </dgm:pt>
    <dgm:pt modelId="{B6E826DC-C778-425B-B2ED-4AD81E44C36B}" type="parTrans" cxnId="{033D6E0C-3761-4F09-ADC2-88809AA4779A}">
      <dgm:prSet/>
      <dgm:spPr/>
      <dgm:t>
        <a:bodyPr/>
        <a:lstStyle/>
        <a:p>
          <a:endParaRPr lang="en-US"/>
        </a:p>
      </dgm:t>
    </dgm:pt>
    <dgm:pt modelId="{DA43DC69-AA26-4671-B49A-7CD4E83D4DA1}" type="sibTrans" cxnId="{033D6E0C-3761-4F09-ADC2-88809AA4779A}">
      <dgm:prSet/>
      <dgm:spPr/>
      <dgm:t>
        <a:bodyPr/>
        <a:lstStyle/>
        <a:p>
          <a:endParaRPr lang="en-US"/>
        </a:p>
      </dgm:t>
    </dgm:pt>
    <dgm:pt modelId="{8B9CBDB6-51E6-4272-BE90-07383573200E}">
      <dgm:prSet/>
      <dgm:spPr/>
      <dgm:t>
        <a:bodyPr/>
        <a:lstStyle/>
        <a:p>
          <a:pPr rtl="0"/>
          <a:r>
            <a:rPr lang="en-GB"/>
            <a:t>High</a:t>
          </a:r>
          <a:endParaRPr lang="en-IN"/>
        </a:p>
      </dgm:t>
    </dgm:pt>
    <dgm:pt modelId="{5D4C38BB-3B22-43B7-B9F1-56846EB1F122}" type="parTrans" cxnId="{7623AD99-0D37-4846-8D16-86C742E65164}">
      <dgm:prSet/>
      <dgm:spPr/>
      <dgm:t>
        <a:bodyPr/>
        <a:lstStyle/>
        <a:p>
          <a:endParaRPr lang="en-US"/>
        </a:p>
      </dgm:t>
    </dgm:pt>
    <dgm:pt modelId="{16109C2E-D7D7-4F32-9CA0-526A2FFFF80F}" type="sibTrans" cxnId="{7623AD99-0D37-4846-8D16-86C742E65164}">
      <dgm:prSet/>
      <dgm:spPr/>
      <dgm:t>
        <a:bodyPr/>
        <a:lstStyle/>
        <a:p>
          <a:endParaRPr lang="en-US"/>
        </a:p>
      </dgm:t>
    </dgm:pt>
    <dgm:pt modelId="{164B2A0D-9933-4B00-BCBA-813620DD0496}">
      <dgm:prSet/>
      <dgm:spPr/>
      <dgm:t>
        <a:bodyPr/>
        <a:lstStyle/>
        <a:p>
          <a:pPr rtl="0"/>
          <a:r>
            <a:rPr lang="en-GB"/>
            <a:t>Low</a:t>
          </a:r>
          <a:endParaRPr lang="en-IN"/>
        </a:p>
      </dgm:t>
    </dgm:pt>
    <dgm:pt modelId="{27807926-3047-4C65-A94A-B4D357173AB5}" type="parTrans" cxnId="{07E36D7D-7448-43D3-9CA9-44BC50D8A325}">
      <dgm:prSet/>
      <dgm:spPr/>
      <dgm:t>
        <a:bodyPr/>
        <a:lstStyle/>
        <a:p>
          <a:endParaRPr lang="en-US"/>
        </a:p>
      </dgm:t>
    </dgm:pt>
    <dgm:pt modelId="{78634EAE-8FD1-4C56-AA86-27445EB14C0F}" type="sibTrans" cxnId="{07E36D7D-7448-43D3-9CA9-44BC50D8A325}">
      <dgm:prSet/>
      <dgm:spPr/>
      <dgm:t>
        <a:bodyPr/>
        <a:lstStyle/>
        <a:p>
          <a:endParaRPr lang="en-US"/>
        </a:p>
      </dgm:t>
    </dgm:pt>
    <dgm:pt modelId="{42F8618D-AAC7-4F84-A8F4-45B014101640}">
      <dgm:prSet/>
      <dgm:spPr>
        <a:solidFill>
          <a:srgbClr val="FFC000"/>
        </a:solidFill>
      </dgm:spPr>
      <dgm:t>
        <a:bodyPr/>
        <a:lstStyle/>
        <a:p>
          <a:pPr rtl="0"/>
          <a:r>
            <a:rPr lang="en-GB" dirty="0"/>
            <a:t>Close</a:t>
          </a:r>
          <a:endParaRPr lang="en-IN" dirty="0"/>
        </a:p>
      </dgm:t>
    </dgm:pt>
    <dgm:pt modelId="{6E1EDBF9-E157-4563-B640-3BF8EF15AE20}" type="parTrans" cxnId="{9156E9FD-8FF0-4564-BA2C-3E5D7D3EC6A8}">
      <dgm:prSet/>
      <dgm:spPr/>
      <dgm:t>
        <a:bodyPr/>
        <a:lstStyle/>
        <a:p>
          <a:endParaRPr lang="en-US"/>
        </a:p>
      </dgm:t>
    </dgm:pt>
    <dgm:pt modelId="{0D89DD37-77DD-4FCB-B839-DD4D3774B014}" type="sibTrans" cxnId="{9156E9FD-8FF0-4564-BA2C-3E5D7D3EC6A8}">
      <dgm:prSet/>
      <dgm:spPr/>
      <dgm:t>
        <a:bodyPr/>
        <a:lstStyle/>
        <a:p>
          <a:endParaRPr lang="en-US"/>
        </a:p>
      </dgm:t>
    </dgm:pt>
    <dgm:pt modelId="{654BCB41-3D53-408A-8E2C-6964FBE6813D}">
      <dgm:prSet/>
      <dgm:spPr/>
      <dgm:t>
        <a:bodyPr/>
        <a:lstStyle/>
        <a:p>
          <a:pPr rtl="0"/>
          <a:r>
            <a:rPr lang="en-GB"/>
            <a:t>Volume</a:t>
          </a:r>
          <a:endParaRPr lang="en-IN"/>
        </a:p>
      </dgm:t>
    </dgm:pt>
    <dgm:pt modelId="{DD6B67C8-C45E-415A-99B3-1A3495803743}" type="parTrans" cxnId="{7063A65F-D1B1-4883-BD57-2C9D574D10E9}">
      <dgm:prSet/>
      <dgm:spPr/>
      <dgm:t>
        <a:bodyPr/>
        <a:lstStyle/>
        <a:p>
          <a:endParaRPr lang="en-US"/>
        </a:p>
      </dgm:t>
    </dgm:pt>
    <dgm:pt modelId="{B3F5C19C-921A-4E8C-987A-87C0897E5258}" type="sibTrans" cxnId="{7063A65F-D1B1-4883-BD57-2C9D574D10E9}">
      <dgm:prSet/>
      <dgm:spPr/>
      <dgm:t>
        <a:bodyPr/>
        <a:lstStyle/>
        <a:p>
          <a:endParaRPr lang="en-US"/>
        </a:p>
      </dgm:t>
    </dgm:pt>
    <dgm:pt modelId="{0FA77E15-4393-4893-8A4C-34E3635A9F4D}">
      <dgm:prSet/>
      <dgm:spPr/>
      <dgm:t>
        <a:bodyPr/>
        <a:lstStyle/>
        <a:p>
          <a:pPr rtl="0"/>
          <a:r>
            <a:rPr lang="en-GB"/>
            <a:t>Dividends</a:t>
          </a:r>
          <a:endParaRPr lang="en-IN"/>
        </a:p>
      </dgm:t>
    </dgm:pt>
    <dgm:pt modelId="{3DEB0614-7855-43FD-BC51-ED86669155AF}" type="parTrans" cxnId="{2337F14E-2ED9-4B3A-9717-6256D3D6B88D}">
      <dgm:prSet/>
      <dgm:spPr/>
      <dgm:t>
        <a:bodyPr/>
        <a:lstStyle/>
        <a:p>
          <a:endParaRPr lang="en-US"/>
        </a:p>
      </dgm:t>
    </dgm:pt>
    <dgm:pt modelId="{6473227D-5DAF-4E02-8A3A-25CC1E62A3DA}" type="sibTrans" cxnId="{2337F14E-2ED9-4B3A-9717-6256D3D6B88D}">
      <dgm:prSet/>
      <dgm:spPr/>
      <dgm:t>
        <a:bodyPr/>
        <a:lstStyle/>
        <a:p>
          <a:endParaRPr lang="en-US"/>
        </a:p>
      </dgm:t>
    </dgm:pt>
    <dgm:pt modelId="{3620E675-8F7A-4F95-8E01-6150E8177D3D}">
      <dgm:prSet/>
      <dgm:spPr/>
      <dgm:t>
        <a:bodyPr/>
        <a:lstStyle/>
        <a:p>
          <a:pPr rtl="0"/>
          <a:r>
            <a:rPr lang="en-GB"/>
            <a:t>Stock Splits</a:t>
          </a:r>
          <a:endParaRPr lang="en-IN"/>
        </a:p>
      </dgm:t>
    </dgm:pt>
    <dgm:pt modelId="{3B5C992D-6E40-432B-A472-06869C59193B}" type="parTrans" cxnId="{505BBCA8-965A-4647-835A-7C0D9F139363}">
      <dgm:prSet/>
      <dgm:spPr/>
      <dgm:t>
        <a:bodyPr/>
        <a:lstStyle/>
        <a:p>
          <a:endParaRPr lang="en-US"/>
        </a:p>
      </dgm:t>
    </dgm:pt>
    <dgm:pt modelId="{F8FDD926-AB01-4A63-BEFE-5A1365922A6D}" type="sibTrans" cxnId="{505BBCA8-965A-4647-835A-7C0D9F139363}">
      <dgm:prSet/>
      <dgm:spPr/>
      <dgm:t>
        <a:bodyPr/>
        <a:lstStyle/>
        <a:p>
          <a:endParaRPr lang="en-US"/>
        </a:p>
      </dgm:t>
    </dgm:pt>
    <dgm:pt modelId="{D909DF48-335D-4F5C-B17D-D45D9DB1B1AF}">
      <dgm:prSet/>
      <dgm:spPr/>
      <dgm:t>
        <a:bodyPr/>
        <a:lstStyle/>
        <a:p>
          <a:pPr rtl="0"/>
          <a:r>
            <a:rPr lang="en-GB"/>
            <a:t>Brand Name</a:t>
          </a:r>
          <a:endParaRPr lang="en-IN"/>
        </a:p>
      </dgm:t>
    </dgm:pt>
    <dgm:pt modelId="{EA32AE77-1C12-4735-937A-C90377343266}" type="parTrans" cxnId="{F81E3C3B-024D-430E-A87E-12EFA3D56A18}">
      <dgm:prSet/>
      <dgm:spPr/>
      <dgm:t>
        <a:bodyPr/>
        <a:lstStyle/>
        <a:p>
          <a:endParaRPr lang="en-US"/>
        </a:p>
      </dgm:t>
    </dgm:pt>
    <dgm:pt modelId="{69959A06-DA62-4F3D-9C89-F249FACD2779}" type="sibTrans" cxnId="{F81E3C3B-024D-430E-A87E-12EFA3D56A18}">
      <dgm:prSet/>
      <dgm:spPr/>
      <dgm:t>
        <a:bodyPr/>
        <a:lstStyle/>
        <a:p>
          <a:endParaRPr lang="en-US"/>
        </a:p>
      </dgm:t>
    </dgm:pt>
    <dgm:pt modelId="{8B46600A-3E39-4FEE-B641-DD9BAAEF1F74}">
      <dgm:prSet/>
      <dgm:spPr/>
      <dgm:t>
        <a:bodyPr/>
        <a:lstStyle/>
        <a:p>
          <a:pPr rtl="0"/>
          <a:r>
            <a:rPr lang="en-GB"/>
            <a:t>Ticker</a:t>
          </a:r>
          <a:endParaRPr lang="en-IN"/>
        </a:p>
      </dgm:t>
    </dgm:pt>
    <dgm:pt modelId="{A87FCF79-A698-4C7E-A92C-9DF8C22B2543}" type="parTrans" cxnId="{CC8C39CF-B27C-448F-8216-A34B6019FC89}">
      <dgm:prSet/>
      <dgm:spPr/>
      <dgm:t>
        <a:bodyPr/>
        <a:lstStyle/>
        <a:p>
          <a:endParaRPr lang="en-US"/>
        </a:p>
      </dgm:t>
    </dgm:pt>
    <dgm:pt modelId="{C53683E1-9414-44C3-A637-5742C1726364}" type="sibTrans" cxnId="{CC8C39CF-B27C-448F-8216-A34B6019FC89}">
      <dgm:prSet/>
      <dgm:spPr/>
      <dgm:t>
        <a:bodyPr/>
        <a:lstStyle/>
        <a:p>
          <a:endParaRPr lang="en-US"/>
        </a:p>
      </dgm:t>
    </dgm:pt>
    <dgm:pt modelId="{EBDB99EB-F6D3-4BB6-9F18-C33C28D86A9B}">
      <dgm:prSet/>
      <dgm:spPr/>
      <dgm:t>
        <a:bodyPr/>
        <a:lstStyle/>
        <a:p>
          <a:pPr rtl="0"/>
          <a:r>
            <a:rPr lang="en-GB"/>
            <a:t>Industry Tag</a:t>
          </a:r>
          <a:endParaRPr lang="en-IN"/>
        </a:p>
      </dgm:t>
    </dgm:pt>
    <dgm:pt modelId="{9B918532-EAB4-4FC7-9BAB-0F49DD740621}" type="parTrans" cxnId="{C4E05268-7EC4-40EB-871B-FB6AC3072730}">
      <dgm:prSet/>
      <dgm:spPr/>
      <dgm:t>
        <a:bodyPr/>
        <a:lstStyle/>
        <a:p>
          <a:endParaRPr lang="en-US"/>
        </a:p>
      </dgm:t>
    </dgm:pt>
    <dgm:pt modelId="{2BB53209-A53C-4931-85F7-CEC368958C41}" type="sibTrans" cxnId="{C4E05268-7EC4-40EB-871B-FB6AC3072730}">
      <dgm:prSet/>
      <dgm:spPr/>
      <dgm:t>
        <a:bodyPr/>
        <a:lstStyle/>
        <a:p>
          <a:endParaRPr lang="en-US"/>
        </a:p>
      </dgm:t>
    </dgm:pt>
    <dgm:pt modelId="{0AF10377-68D8-4EB6-96DC-0F5BDC05FF19}">
      <dgm:prSet/>
      <dgm:spPr/>
      <dgm:t>
        <a:bodyPr/>
        <a:lstStyle/>
        <a:p>
          <a:pPr rtl="0"/>
          <a:r>
            <a:rPr lang="en-GB"/>
            <a:t>Country</a:t>
          </a:r>
          <a:endParaRPr lang="en-IN"/>
        </a:p>
      </dgm:t>
    </dgm:pt>
    <dgm:pt modelId="{E76514C5-27B4-46E6-A051-FFDB1890B159}" type="parTrans" cxnId="{1BD39776-E023-4A34-9573-C0636A495166}">
      <dgm:prSet/>
      <dgm:spPr/>
      <dgm:t>
        <a:bodyPr/>
        <a:lstStyle/>
        <a:p>
          <a:endParaRPr lang="en-US"/>
        </a:p>
      </dgm:t>
    </dgm:pt>
    <dgm:pt modelId="{281013FB-B815-40D0-83B6-A2D4E6C920E0}" type="sibTrans" cxnId="{1BD39776-E023-4A34-9573-C0636A495166}">
      <dgm:prSet/>
      <dgm:spPr/>
      <dgm:t>
        <a:bodyPr/>
        <a:lstStyle/>
        <a:p>
          <a:endParaRPr lang="en-US"/>
        </a:p>
      </dgm:t>
    </dgm:pt>
    <dgm:pt modelId="{4A183DF1-0C71-47BE-ACAF-BDA2E22F42C2}" type="pres">
      <dgm:prSet presAssocID="{56A5FB81-F9B0-467D-B3B2-1782CFE199F2}" presName="diagram" presStyleCnt="0">
        <dgm:presLayoutVars>
          <dgm:dir/>
          <dgm:resizeHandles val="exact"/>
        </dgm:presLayoutVars>
      </dgm:prSet>
      <dgm:spPr/>
    </dgm:pt>
    <dgm:pt modelId="{C3B5A120-B9BF-4CA0-A08A-94EDB3B01C08}" type="pres">
      <dgm:prSet presAssocID="{DEC679CA-04F1-4F94-92DE-940FEE59137D}" presName="node" presStyleLbl="node1" presStyleIdx="0" presStyleCnt="11">
        <dgm:presLayoutVars>
          <dgm:bulletEnabled val="1"/>
        </dgm:presLayoutVars>
      </dgm:prSet>
      <dgm:spPr/>
    </dgm:pt>
    <dgm:pt modelId="{32F8A9D0-A435-45C3-9975-EC5C4C94068A}" type="pres">
      <dgm:prSet presAssocID="{DA43DC69-AA26-4671-B49A-7CD4E83D4DA1}" presName="sibTrans" presStyleCnt="0"/>
      <dgm:spPr/>
    </dgm:pt>
    <dgm:pt modelId="{A69103D6-4021-4103-AD4C-851F6CD229C9}" type="pres">
      <dgm:prSet presAssocID="{8B9CBDB6-51E6-4272-BE90-07383573200E}" presName="node" presStyleLbl="node1" presStyleIdx="1" presStyleCnt="11">
        <dgm:presLayoutVars>
          <dgm:bulletEnabled val="1"/>
        </dgm:presLayoutVars>
      </dgm:prSet>
      <dgm:spPr/>
    </dgm:pt>
    <dgm:pt modelId="{58C0AE76-D693-4DD5-A612-64A04F9E4884}" type="pres">
      <dgm:prSet presAssocID="{16109C2E-D7D7-4F32-9CA0-526A2FFFF80F}" presName="sibTrans" presStyleCnt="0"/>
      <dgm:spPr/>
    </dgm:pt>
    <dgm:pt modelId="{3A07C6D7-C219-4693-8DB5-D3472342C316}" type="pres">
      <dgm:prSet presAssocID="{164B2A0D-9933-4B00-BCBA-813620DD0496}" presName="node" presStyleLbl="node1" presStyleIdx="2" presStyleCnt="11">
        <dgm:presLayoutVars>
          <dgm:bulletEnabled val="1"/>
        </dgm:presLayoutVars>
      </dgm:prSet>
      <dgm:spPr/>
    </dgm:pt>
    <dgm:pt modelId="{152321F5-B18D-4972-BB50-38FF391830D8}" type="pres">
      <dgm:prSet presAssocID="{78634EAE-8FD1-4C56-AA86-27445EB14C0F}" presName="sibTrans" presStyleCnt="0"/>
      <dgm:spPr/>
    </dgm:pt>
    <dgm:pt modelId="{FE99626D-E17E-4D6B-8188-4EE93B43EAF1}" type="pres">
      <dgm:prSet presAssocID="{42F8618D-AAC7-4F84-A8F4-45B014101640}" presName="node" presStyleLbl="node1" presStyleIdx="3" presStyleCnt="11">
        <dgm:presLayoutVars>
          <dgm:bulletEnabled val="1"/>
        </dgm:presLayoutVars>
      </dgm:prSet>
      <dgm:spPr/>
    </dgm:pt>
    <dgm:pt modelId="{A9CDB738-0A1D-44D5-9B9E-A4E68A558DD8}" type="pres">
      <dgm:prSet presAssocID="{0D89DD37-77DD-4FCB-B839-DD4D3774B014}" presName="sibTrans" presStyleCnt="0"/>
      <dgm:spPr/>
    </dgm:pt>
    <dgm:pt modelId="{42BA41EF-1A8E-430C-A931-C0574267DF5E}" type="pres">
      <dgm:prSet presAssocID="{654BCB41-3D53-408A-8E2C-6964FBE6813D}" presName="node" presStyleLbl="node1" presStyleIdx="4" presStyleCnt="11">
        <dgm:presLayoutVars>
          <dgm:bulletEnabled val="1"/>
        </dgm:presLayoutVars>
      </dgm:prSet>
      <dgm:spPr/>
    </dgm:pt>
    <dgm:pt modelId="{84488E44-4051-446B-AC9C-D66A4DB96126}" type="pres">
      <dgm:prSet presAssocID="{B3F5C19C-921A-4E8C-987A-87C0897E5258}" presName="sibTrans" presStyleCnt="0"/>
      <dgm:spPr/>
    </dgm:pt>
    <dgm:pt modelId="{523D5838-1563-406F-9F76-2F92CA8C6798}" type="pres">
      <dgm:prSet presAssocID="{0FA77E15-4393-4893-8A4C-34E3635A9F4D}" presName="node" presStyleLbl="node1" presStyleIdx="5" presStyleCnt="11">
        <dgm:presLayoutVars>
          <dgm:bulletEnabled val="1"/>
        </dgm:presLayoutVars>
      </dgm:prSet>
      <dgm:spPr/>
    </dgm:pt>
    <dgm:pt modelId="{06246A79-2A14-4A80-BD96-3E1EA284F82F}" type="pres">
      <dgm:prSet presAssocID="{6473227D-5DAF-4E02-8A3A-25CC1E62A3DA}" presName="sibTrans" presStyleCnt="0"/>
      <dgm:spPr/>
    </dgm:pt>
    <dgm:pt modelId="{0DD70FAA-D055-4D01-BF5F-F78BBD225F95}" type="pres">
      <dgm:prSet presAssocID="{3620E675-8F7A-4F95-8E01-6150E8177D3D}" presName="node" presStyleLbl="node1" presStyleIdx="6" presStyleCnt="11">
        <dgm:presLayoutVars>
          <dgm:bulletEnabled val="1"/>
        </dgm:presLayoutVars>
      </dgm:prSet>
      <dgm:spPr/>
    </dgm:pt>
    <dgm:pt modelId="{43323A54-9454-4FD8-83DF-DC811BC1F290}" type="pres">
      <dgm:prSet presAssocID="{F8FDD926-AB01-4A63-BEFE-5A1365922A6D}" presName="sibTrans" presStyleCnt="0"/>
      <dgm:spPr/>
    </dgm:pt>
    <dgm:pt modelId="{82E2FEED-EC8B-4C53-BE28-863B8962C000}" type="pres">
      <dgm:prSet presAssocID="{D909DF48-335D-4F5C-B17D-D45D9DB1B1AF}" presName="node" presStyleLbl="node1" presStyleIdx="7" presStyleCnt="11">
        <dgm:presLayoutVars>
          <dgm:bulletEnabled val="1"/>
        </dgm:presLayoutVars>
      </dgm:prSet>
      <dgm:spPr/>
    </dgm:pt>
    <dgm:pt modelId="{DF7A20F1-A845-443A-9121-13EB11446163}" type="pres">
      <dgm:prSet presAssocID="{69959A06-DA62-4F3D-9C89-F249FACD2779}" presName="sibTrans" presStyleCnt="0"/>
      <dgm:spPr/>
    </dgm:pt>
    <dgm:pt modelId="{F4D0E4A3-2D76-42E0-A4D3-3F0BE17D01CE}" type="pres">
      <dgm:prSet presAssocID="{8B46600A-3E39-4FEE-B641-DD9BAAEF1F74}" presName="node" presStyleLbl="node1" presStyleIdx="8" presStyleCnt="11">
        <dgm:presLayoutVars>
          <dgm:bulletEnabled val="1"/>
        </dgm:presLayoutVars>
      </dgm:prSet>
      <dgm:spPr/>
    </dgm:pt>
    <dgm:pt modelId="{C53256EE-629D-4D0D-B0B8-327E3A0699EC}" type="pres">
      <dgm:prSet presAssocID="{C53683E1-9414-44C3-A637-5742C1726364}" presName="sibTrans" presStyleCnt="0"/>
      <dgm:spPr/>
    </dgm:pt>
    <dgm:pt modelId="{BC6A5219-956A-4889-AEAD-C57E723D6FED}" type="pres">
      <dgm:prSet presAssocID="{EBDB99EB-F6D3-4BB6-9F18-C33C28D86A9B}" presName="node" presStyleLbl="node1" presStyleIdx="9" presStyleCnt="11">
        <dgm:presLayoutVars>
          <dgm:bulletEnabled val="1"/>
        </dgm:presLayoutVars>
      </dgm:prSet>
      <dgm:spPr/>
    </dgm:pt>
    <dgm:pt modelId="{25E7746A-3F2A-4A74-B125-CFC19D0D6FCA}" type="pres">
      <dgm:prSet presAssocID="{2BB53209-A53C-4931-85F7-CEC368958C41}" presName="sibTrans" presStyleCnt="0"/>
      <dgm:spPr/>
    </dgm:pt>
    <dgm:pt modelId="{A9FD1875-3F34-4988-B1E2-4800E959144F}" type="pres">
      <dgm:prSet presAssocID="{0AF10377-68D8-4EB6-96DC-0F5BDC05FF19}" presName="node" presStyleLbl="node1" presStyleIdx="10" presStyleCnt="11">
        <dgm:presLayoutVars>
          <dgm:bulletEnabled val="1"/>
        </dgm:presLayoutVars>
      </dgm:prSet>
      <dgm:spPr/>
    </dgm:pt>
  </dgm:ptLst>
  <dgm:cxnLst>
    <dgm:cxn modelId="{D78B4906-4353-42DA-8157-A56183184945}" type="presOf" srcId="{8B46600A-3E39-4FEE-B641-DD9BAAEF1F74}" destId="{F4D0E4A3-2D76-42E0-A4D3-3F0BE17D01CE}" srcOrd="0" destOrd="0" presId="urn:microsoft.com/office/officeart/2005/8/layout/default"/>
    <dgm:cxn modelId="{033D6E0C-3761-4F09-ADC2-88809AA4779A}" srcId="{56A5FB81-F9B0-467D-B3B2-1782CFE199F2}" destId="{DEC679CA-04F1-4F94-92DE-940FEE59137D}" srcOrd="0" destOrd="0" parTransId="{B6E826DC-C778-425B-B2ED-4AD81E44C36B}" sibTransId="{DA43DC69-AA26-4671-B49A-7CD4E83D4DA1}"/>
    <dgm:cxn modelId="{D7C6B915-88E1-466C-83ED-180BD1821382}" type="presOf" srcId="{D909DF48-335D-4F5C-B17D-D45D9DB1B1AF}" destId="{82E2FEED-EC8B-4C53-BE28-863B8962C000}" srcOrd="0" destOrd="0" presId="urn:microsoft.com/office/officeart/2005/8/layout/default"/>
    <dgm:cxn modelId="{FBD21233-43BB-4A32-A4E0-357F22F4F35E}" type="presOf" srcId="{DEC679CA-04F1-4F94-92DE-940FEE59137D}" destId="{C3B5A120-B9BF-4CA0-A08A-94EDB3B01C08}" srcOrd="0" destOrd="0" presId="urn:microsoft.com/office/officeart/2005/8/layout/default"/>
    <dgm:cxn modelId="{F81E3C3B-024D-430E-A87E-12EFA3D56A18}" srcId="{56A5FB81-F9B0-467D-B3B2-1782CFE199F2}" destId="{D909DF48-335D-4F5C-B17D-D45D9DB1B1AF}" srcOrd="7" destOrd="0" parTransId="{EA32AE77-1C12-4735-937A-C90377343266}" sibTransId="{69959A06-DA62-4F3D-9C89-F249FACD2779}"/>
    <dgm:cxn modelId="{7063A65F-D1B1-4883-BD57-2C9D574D10E9}" srcId="{56A5FB81-F9B0-467D-B3B2-1782CFE199F2}" destId="{654BCB41-3D53-408A-8E2C-6964FBE6813D}" srcOrd="4" destOrd="0" parTransId="{DD6B67C8-C45E-415A-99B3-1A3495803743}" sibTransId="{B3F5C19C-921A-4E8C-987A-87C0897E5258}"/>
    <dgm:cxn modelId="{710DA843-57FF-481B-A455-3EDD411517CF}" type="presOf" srcId="{3620E675-8F7A-4F95-8E01-6150E8177D3D}" destId="{0DD70FAA-D055-4D01-BF5F-F78BBD225F95}" srcOrd="0" destOrd="0" presId="urn:microsoft.com/office/officeart/2005/8/layout/default"/>
    <dgm:cxn modelId="{C4E05268-7EC4-40EB-871B-FB6AC3072730}" srcId="{56A5FB81-F9B0-467D-B3B2-1782CFE199F2}" destId="{EBDB99EB-F6D3-4BB6-9F18-C33C28D86A9B}" srcOrd="9" destOrd="0" parTransId="{9B918532-EAB4-4FC7-9BAB-0F49DD740621}" sibTransId="{2BB53209-A53C-4931-85F7-CEC368958C41}"/>
    <dgm:cxn modelId="{D5DF636D-3289-4516-B4EE-749C2A7C34BF}" type="presOf" srcId="{EBDB99EB-F6D3-4BB6-9F18-C33C28D86A9B}" destId="{BC6A5219-956A-4889-AEAD-C57E723D6FED}" srcOrd="0" destOrd="0" presId="urn:microsoft.com/office/officeart/2005/8/layout/default"/>
    <dgm:cxn modelId="{2337F14E-2ED9-4B3A-9717-6256D3D6B88D}" srcId="{56A5FB81-F9B0-467D-B3B2-1782CFE199F2}" destId="{0FA77E15-4393-4893-8A4C-34E3635A9F4D}" srcOrd="5" destOrd="0" parTransId="{3DEB0614-7855-43FD-BC51-ED86669155AF}" sibTransId="{6473227D-5DAF-4E02-8A3A-25CC1E62A3DA}"/>
    <dgm:cxn modelId="{1BD39776-E023-4A34-9573-C0636A495166}" srcId="{56A5FB81-F9B0-467D-B3B2-1782CFE199F2}" destId="{0AF10377-68D8-4EB6-96DC-0F5BDC05FF19}" srcOrd="10" destOrd="0" parTransId="{E76514C5-27B4-46E6-A051-FFDB1890B159}" sibTransId="{281013FB-B815-40D0-83B6-A2D4E6C920E0}"/>
    <dgm:cxn modelId="{AE3E1C7A-4CC7-406E-8F58-1C052521E93D}" type="presOf" srcId="{0FA77E15-4393-4893-8A4C-34E3635A9F4D}" destId="{523D5838-1563-406F-9F76-2F92CA8C6798}" srcOrd="0" destOrd="0" presId="urn:microsoft.com/office/officeart/2005/8/layout/default"/>
    <dgm:cxn modelId="{07E36D7D-7448-43D3-9CA9-44BC50D8A325}" srcId="{56A5FB81-F9B0-467D-B3B2-1782CFE199F2}" destId="{164B2A0D-9933-4B00-BCBA-813620DD0496}" srcOrd="2" destOrd="0" parTransId="{27807926-3047-4C65-A94A-B4D357173AB5}" sibTransId="{78634EAE-8FD1-4C56-AA86-27445EB14C0F}"/>
    <dgm:cxn modelId="{0C7B747F-3FB3-4396-B8CF-6B737739EDF7}" type="presOf" srcId="{0AF10377-68D8-4EB6-96DC-0F5BDC05FF19}" destId="{A9FD1875-3F34-4988-B1E2-4800E959144F}" srcOrd="0" destOrd="0" presId="urn:microsoft.com/office/officeart/2005/8/layout/default"/>
    <dgm:cxn modelId="{27A9278B-1FAE-45FC-A9F4-4311E8CBB580}" type="presOf" srcId="{56A5FB81-F9B0-467D-B3B2-1782CFE199F2}" destId="{4A183DF1-0C71-47BE-ACAF-BDA2E22F42C2}" srcOrd="0" destOrd="0" presId="urn:microsoft.com/office/officeart/2005/8/layout/default"/>
    <dgm:cxn modelId="{FB300C8F-F7B6-40C9-BE40-46CCF0FEB2F5}" type="presOf" srcId="{42F8618D-AAC7-4F84-A8F4-45B014101640}" destId="{FE99626D-E17E-4D6B-8188-4EE93B43EAF1}" srcOrd="0" destOrd="0" presId="urn:microsoft.com/office/officeart/2005/8/layout/default"/>
    <dgm:cxn modelId="{7623AD99-0D37-4846-8D16-86C742E65164}" srcId="{56A5FB81-F9B0-467D-B3B2-1782CFE199F2}" destId="{8B9CBDB6-51E6-4272-BE90-07383573200E}" srcOrd="1" destOrd="0" parTransId="{5D4C38BB-3B22-43B7-B9F1-56846EB1F122}" sibTransId="{16109C2E-D7D7-4F32-9CA0-526A2FFFF80F}"/>
    <dgm:cxn modelId="{505BBCA8-965A-4647-835A-7C0D9F139363}" srcId="{56A5FB81-F9B0-467D-B3B2-1782CFE199F2}" destId="{3620E675-8F7A-4F95-8E01-6150E8177D3D}" srcOrd="6" destOrd="0" parTransId="{3B5C992D-6E40-432B-A472-06869C59193B}" sibTransId="{F8FDD926-AB01-4A63-BEFE-5A1365922A6D}"/>
    <dgm:cxn modelId="{4740D5AA-D1A2-4745-8A79-B70BB170D7CB}" type="presOf" srcId="{164B2A0D-9933-4B00-BCBA-813620DD0496}" destId="{3A07C6D7-C219-4693-8DB5-D3472342C316}" srcOrd="0" destOrd="0" presId="urn:microsoft.com/office/officeart/2005/8/layout/default"/>
    <dgm:cxn modelId="{4C3C09AC-9AA1-4F13-9C40-EBA57E6A726E}" type="presOf" srcId="{654BCB41-3D53-408A-8E2C-6964FBE6813D}" destId="{42BA41EF-1A8E-430C-A931-C0574267DF5E}" srcOrd="0" destOrd="0" presId="urn:microsoft.com/office/officeart/2005/8/layout/default"/>
    <dgm:cxn modelId="{67B1DFB2-BC96-44ED-9A55-77CD0B1104B2}" type="presOf" srcId="{8B9CBDB6-51E6-4272-BE90-07383573200E}" destId="{A69103D6-4021-4103-AD4C-851F6CD229C9}" srcOrd="0" destOrd="0" presId="urn:microsoft.com/office/officeart/2005/8/layout/default"/>
    <dgm:cxn modelId="{CC8C39CF-B27C-448F-8216-A34B6019FC89}" srcId="{56A5FB81-F9B0-467D-B3B2-1782CFE199F2}" destId="{8B46600A-3E39-4FEE-B641-DD9BAAEF1F74}" srcOrd="8" destOrd="0" parTransId="{A87FCF79-A698-4C7E-A92C-9DF8C22B2543}" sibTransId="{C53683E1-9414-44C3-A637-5742C1726364}"/>
    <dgm:cxn modelId="{9156E9FD-8FF0-4564-BA2C-3E5D7D3EC6A8}" srcId="{56A5FB81-F9B0-467D-B3B2-1782CFE199F2}" destId="{42F8618D-AAC7-4F84-A8F4-45B014101640}" srcOrd="3" destOrd="0" parTransId="{6E1EDBF9-E157-4563-B640-3BF8EF15AE20}" sibTransId="{0D89DD37-77DD-4FCB-B839-DD4D3774B014}"/>
    <dgm:cxn modelId="{E55B1E54-E5CC-48A5-9638-B93A3839624E}" type="presParOf" srcId="{4A183DF1-0C71-47BE-ACAF-BDA2E22F42C2}" destId="{C3B5A120-B9BF-4CA0-A08A-94EDB3B01C08}" srcOrd="0" destOrd="0" presId="urn:microsoft.com/office/officeart/2005/8/layout/default"/>
    <dgm:cxn modelId="{9EF2912A-BB99-4F78-9002-DA703ABF3388}" type="presParOf" srcId="{4A183DF1-0C71-47BE-ACAF-BDA2E22F42C2}" destId="{32F8A9D0-A435-45C3-9975-EC5C4C94068A}" srcOrd="1" destOrd="0" presId="urn:microsoft.com/office/officeart/2005/8/layout/default"/>
    <dgm:cxn modelId="{3BFF72A0-63F4-4A41-A379-949C7BF362DD}" type="presParOf" srcId="{4A183DF1-0C71-47BE-ACAF-BDA2E22F42C2}" destId="{A69103D6-4021-4103-AD4C-851F6CD229C9}" srcOrd="2" destOrd="0" presId="urn:microsoft.com/office/officeart/2005/8/layout/default"/>
    <dgm:cxn modelId="{F3E48C33-0BF3-4970-947E-CAE92FAC4900}" type="presParOf" srcId="{4A183DF1-0C71-47BE-ACAF-BDA2E22F42C2}" destId="{58C0AE76-D693-4DD5-A612-64A04F9E4884}" srcOrd="3" destOrd="0" presId="urn:microsoft.com/office/officeart/2005/8/layout/default"/>
    <dgm:cxn modelId="{3567660E-C29F-4F8D-97B6-CA909FF17125}" type="presParOf" srcId="{4A183DF1-0C71-47BE-ACAF-BDA2E22F42C2}" destId="{3A07C6D7-C219-4693-8DB5-D3472342C316}" srcOrd="4" destOrd="0" presId="urn:microsoft.com/office/officeart/2005/8/layout/default"/>
    <dgm:cxn modelId="{71FFCD57-8D25-4C47-828A-53E274AD58BF}" type="presParOf" srcId="{4A183DF1-0C71-47BE-ACAF-BDA2E22F42C2}" destId="{152321F5-B18D-4972-BB50-38FF391830D8}" srcOrd="5" destOrd="0" presId="urn:microsoft.com/office/officeart/2005/8/layout/default"/>
    <dgm:cxn modelId="{69575A14-B6CA-4F57-AE23-0FDABC6ED355}" type="presParOf" srcId="{4A183DF1-0C71-47BE-ACAF-BDA2E22F42C2}" destId="{FE99626D-E17E-4D6B-8188-4EE93B43EAF1}" srcOrd="6" destOrd="0" presId="urn:microsoft.com/office/officeart/2005/8/layout/default"/>
    <dgm:cxn modelId="{9807A76A-2CF6-4A05-94DC-EE4A5B2A6286}" type="presParOf" srcId="{4A183DF1-0C71-47BE-ACAF-BDA2E22F42C2}" destId="{A9CDB738-0A1D-44D5-9B9E-A4E68A558DD8}" srcOrd="7" destOrd="0" presId="urn:microsoft.com/office/officeart/2005/8/layout/default"/>
    <dgm:cxn modelId="{4B4872C7-E207-4693-86CD-ACC39885409E}" type="presParOf" srcId="{4A183DF1-0C71-47BE-ACAF-BDA2E22F42C2}" destId="{42BA41EF-1A8E-430C-A931-C0574267DF5E}" srcOrd="8" destOrd="0" presId="urn:microsoft.com/office/officeart/2005/8/layout/default"/>
    <dgm:cxn modelId="{824EA461-6654-4B33-AF7A-0A1EEB1C6CFB}" type="presParOf" srcId="{4A183DF1-0C71-47BE-ACAF-BDA2E22F42C2}" destId="{84488E44-4051-446B-AC9C-D66A4DB96126}" srcOrd="9" destOrd="0" presId="urn:microsoft.com/office/officeart/2005/8/layout/default"/>
    <dgm:cxn modelId="{43C88125-1FC5-489C-8FB3-4C562869F9F9}" type="presParOf" srcId="{4A183DF1-0C71-47BE-ACAF-BDA2E22F42C2}" destId="{523D5838-1563-406F-9F76-2F92CA8C6798}" srcOrd="10" destOrd="0" presId="urn:microsoft.com/office/officeart/2005/8/layout/default"/>
    <dgm:cxn modelId="{5039F412-158E-4225-B7D5-7706A06D5572}" type="presParOf" srcId="{4A183DF1-0C71-47BE-ACAF-BDA2E22F42C2}" destId="{06246A79-2A14-4A80-BD96-3E1EA284F82F}" srcOrd="11" destOrd="0" presId="urn:microsoft.com/office/officeart/2005/8/layout/default"/>
    <dgm:cxn modelId="{6636801A-0DBD-4F84-858A-0DE34B593E5E}" type="presParOf" srcId="{4A183DF1-0C71-47BE-ACAF-BDA2E22F42C2}" destId="{0DD70FAA-D055-4D01-BF5F-F78BBD225F95}" srcOrd="12" destOrd="0" presId="urn:microsoft.com/office/officeart/2005/8/layout/default"/>
    <dgm:cxn modelId="{DC7DF4B0-A3F3-4A18-B79B-9013E1C1F88C}" type="presParOf" srcId="{4A183DF1-0C71-47BE-ACAF-BDA2E22F42C2}" destId="{43323A54-9454-4FD8-83DF-DC811BC1F290}" srcOrd="13" destOrd="0" presId="urn:microsoft.com/office/officeart/2005/8/layout/default"/>
    <dgm:cxn modelId="{CC83A131-8FEA-421A-93E4-76DBA2263AFA}" type="presParOf" srcId="{4A183DF1-0C71-47BE-ACAF-BDA2E22F42C2}" destId="{82E2FEED-EC8B-4C53-BE28-863B8962C000}" srcOrd="14" destOrd="0" presId="urn:microsoft.com/office/officeart/2005/8/layout/default"/>
    <dgm:cxn modelId="{DD47054D-617B-4B0E-B30B-520C7124B8A3}" type="presParOf" srcId="{4A183DF1-0C71-47BE-ACAF-BDA2E22F42C2}" destId="{DF7A20F1-A845-443A-9121-13EB11446163}" srcOrd="15" destOrd="0" presId="urn:microsoft.com/office/officeart/2005/8/layout/default"/>
    <dgm:cxn modelId="{980E6308-4EB8-4AA3-BAFC-2A70063C559B}" type="presParOf" srcId="{4A183DF1-0C71-47BE-ACAF-BDA2E22F42C2}" destId="{F4D0E4A3-2D76-42E0-A4D3-3F0BE17D01CE}" srcOrd="16" destOrd="0" presId="urn:microsoft.com/office/officeart/2005/8/layout/default"/>
    <dgm:cxn modelId="{EC0F70FE-3A7B-4CF7-9D3C-9E72388A14AA}" type="presParOf" srcId="{4A183DF1-0C71-47BE-ACAF-BDA2E22F42C2}" destId="{C53256EE-629D-4D0D-B0B8-327E3A0699EC}" srcOrd="17" destOrd="0" presId="urn:microsoft.com/office/officeart/2005/8/layout/default"/>
    <dgm:cxn modelId="{488425AE-91FE-42B3-A394-8C9C84641EC7}" type="presParOf" srcId="{4A183DF1-0C71-47BE-ACAF-BDA2E22F42C2}" destId="{BC6A5219-956A-4889-AEAD-C57E723D6FED}" srcOrd="18" destOrd="0" presId="urn:microsoft.com/office/officeart/2005/8/layout/default"/>
    <dgm:cxn modelId="{FB630655-BBA0-4823-9BAD-04D5D7103906}" type="presParOf" srcId="{4A183DF1-0C71-47BE-ACAF-BDA2E22F42C2}" destId="{25E7746A-3F2A-4A74-B125-CFC19D0D6FCA}" srcOrd="19" destOrd="0" presId="urn:microsoft.com/office/officeart/2005/8/layout/default"/>
    <dgm:cxn modelId="{3A78191E-8355-446D-BA94-BE9A2483B684}" type="presParOf" srcId="{4A183DF1-0C71-47BE-ACAF-BDA2E22F42C2}" destId="{A9FD1875-3F34-4988-B1E2-4800E959144F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5A120-B9BF-4CA0-A08A-94EDB3B01C08}">
      <dsp:nvSpPr>
        <dsp:cNvPr id="0" name=""/>
        <dsp:cNvSpPr/>
      </dsp:nvSpPr>
      <dsp:spPr>
        <a:xfrm>
          <a:off x="128860" y="1511"/>
          <a:ext cx="1939207" cy="1163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Open</a:t>
          </a:r>
          <a:endParaRPr lang="en-IN" sz="3100" kern="1200"/>
        </a:p>
      </dsp:txBody>
      <dsp:txXfrm>
        <a:off x="128860" y="1511"/>
        <a:ext cx="1939207" cy="1163524"/>
      </dsp:txXfrm>
    </dsp:sp>
    <dsp:sp modelId="{A69103D6-4021-4103-AD4C-851F6CD229C9}">
      <dsp:nvSpPr>
        <dsp:cNvPr id="0" name=""/>
        <dsp:cNvSpPr/>
      </dsp:nvSpPr>
      <dsp:spPr>
        <a:xfrm>
          <a:off x="2261988" y="1511"/>
          <a:ext cx="1939207" cy="1163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High</a:t>
          </a:r>
          <a:endParaRPr lang="en-IN" sz="3100" kern="1200"/>
        </a:p>
      </dsp:txBody>
      <dsp:txXfrm>
        <a:off x="2261988" y="1511"/>
        <a:ext cx="1939207" cy="1163524"/>
      </dsp:txXfrm>
    </dsp:sp>
    <dsp:sp modelId="{3A07C6D7-C219-4693-8DB5-D3472342C316}">
      <dsp:nvSpPr>
        <dsp:cNvPr id="0" name=""/>
        <dsp:cNvSpPr/>
      </dsp:nvSpPr>
      <dsp:spPr>
        <a:xfrm>
          <a:off x="4395116" y="1511"/>
          <a:ext cx="1939207" cy="1163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Low</a:t>
          </a:r>
          <a:endParaRPr lang="en-IN" sz="3100" kern="1200"/>
        </a:p>
      </dsp:txBody>
      <dsp:txXfrm>
        <a:off x="4395116" y="1511"/>
        <a:ext cx="1939207" cy="1163524"/>
      </dsp:txXfrm>
    </dsp:sp>
    <dsp:sp modelId="{FE99626D-E17E-4D6B-8188-4EE93B43EAF1}">
      <dsp:nvSpPr>
        <dsp:cNvPr id="0" name=""/>
        <dsp:cNvSpPr/>
      </dsp:nvSpPr>
      <dsp:spPr>
        <a:xfrm>
          <a:off x="6528244" y="1511"/>
          <a:ext cx="1939207" cy="1163524"/>
        </a:xfrm>
        <a:prstGeom prst="rect">
          <a:avLst/>
        </a:prstGeom>
        <a:solidFill>
          <a:srgbClr val="FFC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Close</a:t>
          </a:r>
          <a:endParaRPr lang="en-IN" sz="3100" kern="1200" dirty="0"/>
        </a:p>
      </dsp:txBody>
      <dsp:txXfrm>
        <a:off x="6528244" y="1511"/>
        <a:ext cx="1939207" cy="1163524"/>
      </dsp:txXfrm>
    </dsp:sp>
    <dsp:sp modelId="{42BA41EF-1A8E-430C-A931-C0574267DF5E}">
      <dsp:nvSpPr>
        <dsp:cNvPr id="0" name=""/>
        <dsp:cNvSpPr/>
      </dsp:nvSpPr>
      <dsp:spPr>
        <a:xfrm>
          <a:off x="128860" y="1358956"/>
          <a:ext cx="1939207" cy="1163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Volume</a:t>
          </a:r>
          <a:endParaRPr lang="en-IN" sz="3100" kern="1200"/>
        </a:p>
      </dsp:txBody>
      <dsp:txXfrm>
        <a:off x="128860" y="1358956"/>
        <a:ext cx="1939207" cy="1163524"/>
      </dsp:txXfrm>
    </dsp:sp>
    <dsp:sp modelId="{523D5838-1563-406F-9F76-2F92CA8C6798}">
      <dsp:nvSpPr>
        <dsp:cNvPr id="0" name=""/>
        <dsp:cNvSpPr/>
      </dsp:nvSpPr>
      <dsp:spPr>
        <a:xfrm>
          <a:off x="2261988" y="1358956"/>
          <a:ext cx="1939207" cy="1163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Dividends</a:t>
          </a:r>
          <a:endParaRPr lang="en-IN" sz="3100" kern="1200"/>
        </a:p>
      </dsp:txBody>
      <dsp:txXfrm>
        <a:off x="2261988" y="1358956"/>
        <a:ext cx="1939207" cy="1163524"/>
      </dsp:txXfrm>
    </dsp:sp>
    <dsp:sp modelId="{0DD70FAA-D055-4D01-BF5F-F78BBD225F95}">
      <dsp:nvSpPr>
        <dsp:cNvPr id="0" name=""/>
        <dsp:cNvSpPr/>
      </dsp:nvSpPr>
      <dsp:spPr>
        <a:xfrm>
          <a:off x="4395116" y="1358956"/>
          <a:ext cx="1939207" cy="1163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Stock Splits</a:t>
          </a:r>
          <a:endParaRPr lang="en-IN" sz="3100" kern="1200"/>
        </a:p>
      </dsp:txBody>
      <dsp:txXfrm>
        <a:off x="4395116" y="1358956"/>
        <a:ext cx="1939207" cy="1163524"/>
      </dsp:txXfrm>
    </dsp:sp>
    <dsp:sp modelId="{82E2FEED-EC8B-4C53-BE28-863B8962C000}">
      <dsp:nvSpPr>
        <dsp:cNvPr id="0" name=""/>
        <dsp:cNvSpPr/>
      </dsp:nvSpPr>
      <dsp:spPr>
        <a:xfrm>
          <a:off x="6528244" y="1358956"/>
          <a:ext cx="1939207" cy="1163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Brand Name</a:t>
          </a:r>
          <a:endParaRPr lang="en-IN" sz="3100" kern="1200"/>
        </a:p>
      </dsp:txBody>
      <dsp:txXfrm>
        <a:off x="6528244" y="1358956"/>
        <a:ext cx="1939207" cy="1163524"/>
      </dsp:txXfrm>
    </dsp:sp>
    <dsp:sp modelId="{F4D0E4A3-2D76-42E0-A4D3-3F0BE17D01CE}">
      <dsp:nvSpPr>
        <dsp:cNvPr id="0" name=""/>
        <dsp:cNvSpPr/>
      </dsp:nvSpPr>
      <dsp:spPr>
        <a:xfrm>
          <a:off x="1195424" y="2716401"/>
          <a:ext cx="1939207" cy="1163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Ticker</a:t>
          </a:r>
          <a:endParaRPr lang="en-IN" sz="3100" kern="1200"/>
        </a:p>
      </dsp:txBody>
      <dsp:txXfrm>
        <a:off x="1195424" y="2716401"/>
        <a:ext cx="1939207" cy="1163524"/>
      </dsp:txXfrm>
    </dsp:sp>
    <dsp:sp modelId="{BC6A5219-956A-4889-AEAD-C57E723D6FED}">
      <dsp:nvSpPr>
        <dsp:cNvPr id="0" name=""/>
        <dsp:cNvSpPr/>
      </dsp:nvSpPr>
      <dsp:spPr>
        <a:xfrm>
          <a:off x="3328552" y="2716401"/>
          <a:ext cx="1939207" cy="1163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Industry Tag</a:t>
          </a:r>
          <a:endParaRPr lang="en-IN" sz="3100" kern="1200"/>
        </a:p>
      </dsp:txBody>
      <dsp:txXfrm>
        <a:off x="3328552" y="2716401"/>
        <a:ext cx="1939207" cy="1163524"/>
      </dsp:txXfrm>
    </dsp:sp>
    <dsp:sp modelId="{A9FD1875-3F34-4988-B1E2-4800E959144F}">
      <dsp:nvSpPr>
        <dsp:cNvPr id="0" name=""/>
        <dsp:cNvSpPr/>
      </dsp:nvSpPr>
      <dsp:spPr>
        <a:xfrm>
          <a:off x="5461680" y="2716401"/>
          <a:ext cx="1939207" cy="1163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Country</a:t>
          </a:r>
          <a:endParaRPr lang="en-IN" sz="3100" kern="1200"/>
        </a:p>
      </dsp:txBody>
      <dsp:txXfrm>
        <a:off x="5461680" y="2716401"/>
        <a:ext cx="1939207" cy="11635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A1AB-C193-4B0F-9723-7402DE4BA7F5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D9DD-1E08-4091-908B-7F9AF2031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85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A1AB-C193-4B0F-9723-7402DE4BA7F5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D9DD-1E08-4091-908B-7F9AF2031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80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A1AB-C193-4B0F-9723-7402DE4BA7F5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D9DD-1E08-4091-908B-7F9AF2031C7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1373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A1AB-C193-4B0F-9723-7402DE4BA7F5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D9DD-1E08-4091-908B-7F9AF2031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44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A1AB-C193-4B0F-9723-7402DE4BA7F5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D9DD-1E08-4091-908B-7F9AF2031C7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7946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A1AB-C193-4B0F-9723-7402DE4BA7F5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D9DD-1E08-4091-908B-7F9AF2031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335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A1AB-C193-4B0F-9723-7402DE4BA7F5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D9DD-1E08-4091-908B-7F9AF2031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73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A1AB-C193-4B0F-9723-7402DE4BA7F5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D9DD-1E08-4091-908B-7F9AF2031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97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A1AB-C193-4B0F-9723-7402DE4BA7F5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D9DD-1E08-4091-908B-7F9AF2031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92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A1AB-C193-4B0F-9723-7402DE4BA7F5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D9DD-1E08-4091-908B-7F9AF2031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5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A1AB-C193-4B0F-9723-7402DE4BA7F5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D9DD-1E08-4091-908B-7F9AF2031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47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A1AB-C193-4B0F-9723-7402DE4BA7F5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D9DD-1E08-4091-908B-7F9AF2031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74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A1AB-C193-4B0F-9723-7402DE4BA7F5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D9DD-1E08-4091-908B-7F9AF2031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1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A1AB-C193-4B0F-9723-7402DE4BA7F5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D9DD-1E08-4091-908B-7F9AF2031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35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A1AB-C193-4B0F-9723-7402DE4BA7F5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D9DD-1E08-4091-908B-7F9AF2031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71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A1AB-C193-4B0F-9723-7402DE4BA7F5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D9DD-1E08-4091-908B-7F9AF2031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76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9A1AB-C193-4B0F-9723-7402DE4BA7F5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12D9DD-1E08-4091-908B-7F9AF2031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85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World Stock Prices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74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Correlation Test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the variables Country and Close,</a:t>
            </a:r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72" y="2590193"/>
            <a:ext cx="6404264" cy="239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79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Correlation Test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the variables High and Close,</a:t>
            </a:r>
          </a:p>
          <a:p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35" y="2633749"/>
            <a:ext cx="5628410" cy="308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54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For the variables Open and Close,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595966"/>
            <a:ext cx="4565073" cy="3347634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299" y="2595966"/>
            <a:ext cx="3993573" cy="334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23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For the variables Volume and Close,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5966"/>
            <a:ext cx="4592782" cy="3347634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754" y="2595966"/>
            <a:ext cx="4464627" cy="334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978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400" b="1" dirty="0"/>
              <a:t>Variables</a:t>
            </a:r>
            <a:endParaRPr lang="en-IN" sz="3400" dirty="0"/>
          </a:p>
          <a:p>
            <a:pPr marL="0" indent="0">
              <a:buNone/>
            </a:pPr>
            <a:r>
              <a:rPr lang="en-US" sz="3400" dirty="0"/>
              <a:t>Open, High and Low</a:t>
            </a:r>
          </a:p>
          <a:p>
            <a:pPr marL="0" indent="0">
              <a:buNone/>
            </a:pPr>
            <a:r>
              <a:rPr lang="en-US" sz="3400" dirty="0"/>
              <a:t>  </a:t>
            </a:r>
            <a:endParaRPr lang="en-IN" sz="3400" dirty="0"/>
          </a:p>
          <a:p>
            <a:r>
              <a:rPr lang="en-US" sz="3400" b="1" dirty="0"/>
              <a:t>Regression Equation</a:t>
            </a:r>
            <a:endParaRPr lang="en-IN" sz="3400" dirty="0"/>
          </a:p>
          <a:p>
            <a:pPr marL="0" indent="0">
              <a:buNone/>
            </a:pPr>
            <a:r>
              <a:rPr lang="en-US" sz="3400" dirty="0"/>
              <a:t>y=-0.017034891973385768*a + 0.8109676270075653*b + 0.2034552694554999*c + -0.10776348739618413</a:t>
            </a:r>
          </a:p>
          <a:p>
            <a:pPr marL="0" indent="0">
              <a:buNone/>
            </a:pPr>
            <a:endParaRPr lang="en-IN" sz="3400" dirty="0"/>
          </a:p>
          <a:p>
            <a:r>
              <a:rPr lang="en-US" sz="3400" b="1" dirty="0"/>
              <a:t>Adjusted R2</a:t>
            </a:r>
            <a:r>
              <a:rPr lang="en-GB" sz="3400" dirty="0"/>
              <a:t> = </a:t>
            </a:r>
            <a:r>
              <a:rPr lang="en-US" sz="3400" dirty="0"/>
              <a:t>0.9999</a:t>
            </a:r>
            <a:endParaRPr lang="en-IN" sz="3400" dirty="0"/>
          </a:p>
        </p:txBody>
      </p:sp>
    </p:spTree>
    <p:extLst>
      <p:ext uri="{BB962C8B-B14F-4D97-AF65-F5344CB8AC3E}">
        <p14:creationId xmlns:p14="http://schemas.microsoft.com/office/powerpoint/2010/main" val="109120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04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Empirical Analysis is the process of testing a hypothesis using empirical evidence</a:t>
            </a:r>
          </a:p>
          <a:p>
            <a:r>
              <a:rPr lang="en-US" sz="3200" dirty="0"/>
              <a:t>A Real World Stock Prices dataset is used which updates everyday.</a:t>
            </a:r>
          </a:p>
          <a:p>
            <a:r>
              <a:rPr lang="en-IN" sz="3200" dirty="0"/>
              <a:t>The empirical analysis is performed on this data</a:t>
            </a:r>
          </a:p>
        </p:txBody>
      </p:sp>
    </p:spTree>
    <p:extLst>
      <p:ext uri="{BB962C8B-B14F-4D97-AF65-F5344CB8AC3E}">
        <p14:creationId xmlns:p14="http://schemas.microsoft.com/office/powerpoint/2010/main" val="183542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N" sz="2200" dirty="0"/>
              <a:t>The following tests are preformed:</a:t>
            </a:r>
          </a:p>
          <a:p>
            <a:r>
              <a:rPr lang="en-IN" sz="2200" dirty="0"/>
              <a:t>One sample mean test</a:t>
            </a:r>
          </a:p>
          <a:p>
            <a:r>
              <a:rPr lang="en-IN" sz="2200" dirty="0"/>
              <a:t>One sample proportion test</a:t>
            </a:r>
          </a:p>
          <a:p>
            <a:r>
              <a:rPr lang="en-IN" sz="2200" dirty="0"/>
              <a:t>Two sample mean test</a:t>
            </a:r>
          </a:p>
          <a:p>
            <a:r>
              <a:rPr lang="en-IN" sz="2200" dirty="0"/>
              <a:t>Two sample proportion test</a:t>
            </a:r>
          </a:p>
          <a:p>
            <a:r>
              <a:rPr lang="en-IN" sz="2200" dirty="0"/>
              <a:t>Correlation Test</a:t>
            </a:r>
          </a:p>
          <a:p>
            <a:r>
              <a:rPr lang="en-IN" sz="2200" dirty="0"/>
              <a:t>Regression Models</a:t>
            </a:r>
          </a:p>
          <a:p>
            <a:r>
              <a:rPr lang="en-GB" sz="2200" dirty="0"/>
              <a:t>Multi-Regression Models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31262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54561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95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30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 Sample Mean Test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dependent variable Close,</a:t>
            </a:r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63" y="2499042"/>
            <a:ext cx="5365173" cy="290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50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 Sample Proportion Test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the variable Close,</a:t>
            </a:r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36" y="2595620"/>
            <a:ext cx="6099464" cy="334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55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Sample Mean Test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the variable High,</a:t>
            </a:r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36" y="2640994"/>
            <a:ext cx="4977246" cy="269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60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Sample Proportion Test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the variable Low,</a:t>
            </a:r>
          </a:p>
          <a:p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90" y="2684028"/>
            <a:ext cx="4991101" cy="28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431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186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World Stock Prices Analysis</vt:lpstr>
      <vt:lpstr>Introduction</vt:lpstr>
      <vt:lpstr>Project Overview</vt:lpstr>
      <vt:lpstr>Dataset</vt:lpstr>
      <vt:lpstr>Hypothesis Test</vt:lpstr>
      <vt:lpstr>One Sample Mean Test</vt:lpstr>
      <vt:lpstr>One Sample Proportion Test</vt:lpstr>
      <vt:lpstr>Two Sample Mean Test</vt:lpstr>
      <vt:lpstr>Two Sample Proportion Test</vt:lpstr>
      <vt:lpstr>Correlation Test</vt:lpstr>
      <vt:lpstr>Correlation Test</vt:lpstr>
      <vt:lpstr>Regression</vt:lpstr>
      <vt:lpstr>Regression</vt:lpstr>
      <vt:lpstr>Multi-Regression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Stock Prices Analysis</dc:title>
  <dc:creator>DELL</dc:creator>
  <cp:lastModifiedBy>indhusri k</cp:lastModifiedBy>
  <cp:revision>8</cp:revision>
  <dcterms:created xsi:type="dcterms:W3CDTF">2024-04-14T17:40:05Z</dcterms:created>
  <dcterms:modified xsi:type="dcterms:W3CDTF">2025-05-18T07:28:35Z</dcterms:modified>
</cp:coreProperties>
</file>