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ec0248b2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ec0248b2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ec0248b2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ec0248b2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ec0248b2c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ec0248b2c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ec0248b2c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ec0248b2c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fee1f0226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fee1f022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ec0248b2c_2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ec0248b2c_2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AUTOLAYOUT">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52" name="Google Shape;52;p13"/>
          <p:cNvSpPr txBox="1"/>
          <p:nvPr>
            <p:ph type="ctrTitle"/>
          </p:nvPr>
        </p:nvSpPr>
        <p:spPr>
          <a:xfrm>
            <a:off x="3868225" y="1233950"/>
            <a:ext cx="4482600" cy="19554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rgbClr val="FFFFFF"/>
              </a:buClr>
              <a:buSzPts val="3600"/>
              <a:buNone/>
              <a:defRPr sz="3600">
                <a:solidFill>
                  <a:srgbClr val="FFFFFF"/>
                </a:solidFill>
              </a:defRPr>
            </a:lvl1pPr>
            <a:lvl2pPr lvl="1" rtl="0" algn="l">
              <a:lnSpc>
                <a:spcPct val="100000"/>
              </a:lnSpc>
              <a:spcBef>
                <a:spcPts val="0"/>
              </a:spcBef>
              <a:spcAft>
                <a:spcPts val="0"/>
              </a:spcAft>
              <a:buClr>
                <a:srgbClr val="FFFFFF"/>
              </a:buClr>
              <a:buSzPts val="3600"/>
              <a:buNone/>
              <a:defRPr sz="3600">
                <a:solidFill>
                  <a:srgbClr val="FFFFFF"/>
                </a:solidFill>
              </a:defRPr>
            </a:lvl2pPr>
            <a:lvl3pPr lvl="2" rtl="0" algn="l">
              <a:lnSpc>
                <a:spcPct val="100000"/>
              </a:lnSpc>
              <a:spcBef>
                <a:spcPts val="0"/>
              </a:spcBef>
              <a:spcAft>
                <a:spcPts val="0"/>
              </a:spcAft>
              <a:buClr>
                <a:srgbClr val="FFFFFF"/>
              </a:buClr>
              <a:buSzPts val="3600"/>
              <a:buNone/>
              <a:defRPr sz="3600">
                <a:solidFill>
                  <a:srgbClr val="FFFFFF"/>
                </a:solidFill>
              </a:defRPr>
            </a:lvl3pPr>
            <a:lvl4pPr lvl="3" rtl="0" algn="l">
              <a:lnSpc>
                <a:spcPct val="100000"/>
              </a:lnSpc>
              <a:spcBef>
                <a:spcPts val="0"/>
              </a:spcBef>
              <a:spcAft>
                <a:spcPts val="0"/>
              </a:spcAft>
              <a:buClr>
                <a:srgbClr val="FFFFFF"/>
              </a:buClr>
              <a:buSzPts val="3600"/>
              <a:buNone/>
              <a:defRPr sz="3600">
                <a:solidFill>
                  <a:srgbClr val="FFFFFF"/>
                </a:solidFill>
              </a:defRPr>
            </a:lvl4pPr>
            <a:lvl5pPr lvl="4" rtl="0" algn="l">
              <a:lnSpc>
                <a:spcPct val="100000"/>
              </a:lnSpc>
              <a:spcBef>
                <a:spcPts val="0"/>
              </a:spcBef>
              <a:spcAft>
                <a:spcPts val="0"/>
              </a:spcAft>
              <a:buClr>
                <a:srgbClr val="FFFFFF"/>
              </a:buClr>
              <a:buSzPts val="3600"/>
              <a:buNone/>
              <a:defRPr sz="3600">
                <a:solidFill>
                  <a:srgbClr val="FFFFFF"/>
                </a:solidFill>
              </a:defRPr>
            </a:lvl5pPr>
            <a:lvl6pPr lvl="5" rtl="0" algn="l">
              <a:lnSpc>
                <a:spcPct val="100000"/>
              </a:lnSpc>
              <a:spcBef>
                <a:spcPts val="0"/>
              </a:spcBef>
              <a:spcAft>
                <a:spcPts val="0"/>
              </a:spcAft>
              <a:buClr>
                <a:srgbClr val="FFFFFF"/>
              </a:buClr>
              <a:buSzPts val="3600"/>
              <a:buNone/>
              <a:defRPr sz="3600">
                <a:solidFill>
                  <a:srgbClr val="FFFFFF"/>
                </a:solidFill>
              </a:defRPr>
            </a:lvl6pPr>
            <a:lvl7pPr lvl="6" rtl="0" algn="l">
              <a:lnSpc>
                <a:spcPct val="100000"/>
              </a:lnSpc>
              <a:spcBef>
                <a:spcPts val="0"/>
              </a:spcBef>
              <a:spcAft>
                <a:spcPts val="0"/>
              </a:spcAft>
              <a:buClr>
                <a:srgbClr val="FFFFFF"/>
              </a:buClr>
              <a:buSzPts val="3600"/>
              <a:buNone/>
              <a:defRPr sz="3600">
                <a:solidFill>
                  <a:srgbClr val="FFFFFF"/>
                </a:solidFill>
              </a:defRPr>
            </a:lvl7pPr>
            <a:lvl8pPr lvl="7" rtl="0" algn="l">
              <a:lnSpc>
                <a:spcPct val="100000"/>
              </a:lnSpc>
              <a:spcBef>
                <a:spcPts val="0"/>
              </a:spcBef>
              <a:spcAft>
                <a:spcPts val="0"/>
              </a:spcAft>
              <a:buClr>
                <a:srgbClr val="FFFFFF"/>
              </a:buClr>
              <a:buSzPts val="3600"/>
              <a:buNone/>
              <a:defRPr sz="3600">
                <a:solidFill>
                  <a:srgbClr val="FFFFFF"/>
                </a:solidFill>
              </a:defRPr>
            </a:lvl8pPr>
            <a:lvl9pPr lvl="8" rtl="0" algn="l">
              <a:lnSpc>
                <a:spcPct val="100000"/>
              </a:lnSpc>
              <a:spcBef>
                <a:spcPts val="0"/>
              </a:spcBef>
              <a:spcAft>
                <a:spcPts val="0"/>
              </a:spcAft>
              <a:buClr>
                <a:srgbClr val="FFFFFF"/>
              </a:buClr>
              <a:buSzPts val="3600"/>
              <a:buNone/>
              <a:defRPr sz="3600">
                <a:solidFill>
                  <a:srgbClr val="FFFFFF"/>
                </a:solidFill>
              </a:defRPr>
            </a:lvl9pPr>
          </a:lstStyle>
          <a:p/>
        </p:txBody>
      </p:sp>
      <p:sp>
        <p:nvSpPr>
          <p:cNvPr id="53" name="Google Shape;53;p13"/>
          <p:cNvSpPr txBox="1"/>
          <p:nvPr>
            <p:ph idx="1" type="subTitle"/>
          </p:nvPr>
        </p:nvSpPr>
        <p:spPr>
          <a:xfrm>
            <a:off x="3868225" y="3359050"/>
            <a:ext cx="4482600" cy="5505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rgbClr val="FFFFFF"/>
              </a:buClr>
              <a:buSzPts val="1800"/>
              <a:buNone/>
              <a:defRPr sz="1800">
                <a:solidFill>
                  <a:srgbClr val="FFFFFF"/>
                </a:solidFill>
              </a:defRPr>
            </a:lvl1pPr>
            <a:lvl2pPr lvl="1" rtl="0" algn="l">
              <a:lnSpc>
                <a:spcPct val="100000"/>
              </a:lnSpc>
              <a:spcBef>
                <a:spcPts val="0"/>
              </a:spcBef>
              <a:spcAft>
                <a:spcPts val="0"/>
              </a:spcAft>
              <a:buClr>
                <a:srgbClr val="FFFFFF"/>
              </a:buClr>
              <a:buSzPts val="1800"/>
              <a:buNone/>
              <a:defRPr sz="1800">
                <a:solidFill>
                  <a:srgbClr val="FFFFFF"/>
                </a:solidFill>
              </a:defRPr>
            </a:lvl2pPr>
            <a:lvl3pPr lvl="2" rtl="0" algn="l">
              <a:lnSpc>
                <a:spcPct val="100000"/>
              </a:lnSpc>
              <a:spcBef>
                <a:spcPts val="0"/>
              </a:spcBef>
              <a:spcAft>
                <a:spcPts val="0"/>
              </a:spcAft>
              <a:buClr>
                <a:srgbClr val="FFFFFF"/>
              </a:buClr>
              <a:buSzPts val="1800"/>
              <a:buNone/>
              <a:defRPr sz="1800">
                <a:solidFill>
                  <a:srgbClr val="FFFFFF"/>
                </a:solidFill>
              </a:defRPr>
            </a:lvl3pPr>
            <a:lvl4pPr lvl="3" rtl="0" algn="l">
              <a:lnSpc>
                <a:spcPct val="100000"/>
              </a:lnSpc>
              <a:spcBef>
                <a:spcPts val="0"/>
              </a:spcBef>
              <a:spcAft>
                <a:spcPts val="0"/>
              </a:spcAft>
              <a:buClr>
                <a:srgbClr val="FFFFFF"/>
              </a:buClr>
              <a:buSzPts val="1800"/>
              <a:buNone/>
              <a:defRPr sz="1800">
                <a:solidFill>
                  <a:srgbClr val="FFFFFF"/>
                </a:solidFill>
              </a:defRPr>
            </a:lvl4pPr>
            <a:lvl5pPr lvl="4" rtl="0" algn="l">
              <a:lnSpc>
                <a:spcPct val="100000"/>
              </a:lnSpc>
              <a:spcBef>
                <a:spcPts val="0"/>
              </a:spcBef>
              <a:spcAft>
                <a:spcPts val="0"/>
              </a:spcAft>
              <a:buClr>
                <a:srgbClr val="FFFFFF"/>
              </a:buClr>
              <a:buSzPts val="1800"/>
              <a:buNone/>
              <a:defRPr sz="1800">
                <a:solidFill>
                  <a:srgbClr val="FFFFFF"/>
                </a:solidFill>
              </a:defRPr>
            </a:lvl5pPr>
            <a:lvl6pPr lvl="5" rtl="0" algn="l">
              <a:lnSpc>
                <a:spcPct val="100000"/>
              </a:lnSpc>
              <a:spcBef>
                <a:spcPts val="0"/>
              </a:spcBef>
              <a:spcAft>
                <a:spcPts val="0"/>
              </a:spcAft>
              <a:buClr>
                <a:srgbClr val="FFFFFF"/>
              </a:buClr>
              <a:buSzPts val="1800"/>
              <a:buNone/>
              <a:defRPr sz="1800">
                <a:solidFill>
                  <a:srgbClr val="FFFFFF"/>
                </a:solidFill>
              </a:defRPr>
            </a:lvl6pPr>
            <a:lvl7pPr lvl="6" rtl="0" algn="l">
              <a:lnSpc>
                <a:spcPct val="100000"/>
              </a:lnSpc>
              <a:spcBef>
                <a:spcPts val="0"/>
              </a:spcBef>
              <a:spcAft>
                <a:spcPts val="0"/>
              </a:spcAft>
              <a:buClr>
                <a:srgbClr val="FFFFFF"/>
              </a:buClr>
              <a:buSzPts val="1800"/>
              <a:buNone/>
              <a:defRPr sz="1800">
                <a:solidFill>
                  <a:srgbClr val="FFFFFF"/>
                </a:solidFill>
              </a:defRPr>
            </a:lvl7pPr>
            <a:lvl8pPr lvl="7" rtl="0" algn="l">
              <a:lnSpc>
                <a:spcPct val="100000"/>
              </a:lnSpc>
              <a:spcBef>
                <a:spcPts val="0"/>
              </a:spcBef>
              <a:spcAft>
                <a:spcPts val="0"/>
              </a:spcAft>
              <a:buClr>
                <a:srgbClr val="FFFFFF"/>
              </a:buClr>
              <a:buSzPts val="1800"/>
              <a:buNone/>
              <a:defRPr sz="1800">
                <a:solidFill>
                  <a:srgbClr val="FFFFFF"/>
                </a:solidFill>
              </a:defRPr>
            </a:lvl8pPr>
            <a:lvl9pPr lvl="8" rtl="0" algn="l">
              <a:lnSpc>
                <a:spcPct val="100000"/>
              </a:lnSpc>
              <a:spcBef>
                <a:spcPts val="0"/>
              </a:spcBef>
              <a:spcAft>
                <a:spcPts val="0"/>
              </a:spcAft>
              <a:buClr>
                <a:srgbClr val="FFFFFF"/>
              </a:buClr>
              <a:buSzPts val="1800"/>
              <a:buNone/>
              <a:defRPr sz="1800">
                <a:solidFill>
                  <a:srgbClr val="FFFFFF"/>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AUTOLAYOUT_1">
    <p:spTree>
      <p:nvGrpSpPr>
        <p:cNvPr id="55"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419"/>
              <a:t>‹#›</a:t>
            </a:fld>
            <a:endParaRPr/>
          </a:p>
        </p:txBody>
      </p:sp>
      <p:sp>
        <p:nvSpPr>
          <p:cNvPr id="58" name="Google Shape;58;p14"/>
          <p:cNvSpPr txBox="1"/>
          <p:nvPr>
            <p:ph type="ctrTitle"/>
          </p:nvPr>
        </p:nvSpPr>
        <p:spPr>
          <a:xfrm>
            <a:off x="323525" y="521325"/>
            <a:ext cx="3464700" cy="13398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rgbClr val="FFFFFF"/>
              </a:buClr>
              <a:buSzPts val="2400"/>
              <a:buNone/>
              <a:defRPr b="1" sz="2400">
                <a:solidFill>
                  <a:srgbClr val="FFFFFF"/>
                </a:solidFill>
              </a:defRPr>
            </a:lvl1pPr>
            <a:lvl2pPr lvl="1" rtl="0" algn="l">
              <a:lnSpc>
                <a:spcPct val="100000"/>
              </a:lnSpc>
              <a:spcBef>
                <a:spcPts val="0"/>
              </a:spcBef>
              <a:spcAft>
                <a:spcPts val="0"/>
              </a:spcAft>
              <a:buClr>
                <a:srgbClr val="FFFFFF"/>
              </a:buClr>
              <a:buSzPts val="2400"/>
              <a:buNone/>
              <a:defRPr b="1" sz="2400">
                <a:solidFill>
                  <a:srgbClr val="FFFFFF"/>
                </a:solidFill>
              </a:defRPr>
            </a:lvl2pPr>
            <a:lvl3pPr lvl="2" rtl="0" algn="l">
              <a:lnSpc>
                <a:spcPct val="100000"/>
              </a:lnSpc>
              <a:spcBef>
                <a:spcPts val="0"/>
              </a:spcBef>
              <a:spcAft>
                <a:spcPts val="0"/>
              </a:spcAft>
              <a:buClr>
                <a:srgbClr val="FFFFFF"/>
              </a:buClr>
              <a:buSzPts val="2400"/>
              <a:buNone/>
              <a:defRPr b="1" sz="2400">
                <a:solidFill>
                  <a:srgbClr val="FFFFFF"/>
                </a:solidFill>
              </a:defRPr>
            </a:lvl3pPr>
            <a:lvl4pPr lvl="3" rtl="0" algn="l">
              <a:lnSpc>
                <a:spcPct val="100000"/>
              </a:lnSpc>
              <a:spcBef>
                <a:spcPts val="0"/>
              </a:spcBef>
              <a:spcAft>
                <a:spcPts val="0"/>
              </a:spcAft>
              <a:buClr>
                <a:srgbClr val="FFFFFF"/>
              </a:buClr>
              <a:buSzPts val="2400"/>
              <a:buNone/>
              <a:defRPr b="1" sz="2400">
                <a:solidFill>
                  <a:srgbClr val="FFFFFF"/>
                </a:solidFill>
              </a:defRPr>
            </a:lvl4pPr>
            <a:lvl5pPr lvl="4" rtl="0" algn="l">
              <a:lnSpc>
                <a:spcPct val="100000"/>
              </a:lnSpc>
              <a:spcBef>
                <a:spcPts val="0"/>
              </a:spcBef>
              <a:spcAft>
                <a:spcPts val="0"/>
              </a:spcAft>
              <a:buClr>
                <a:srgbClr val="FFFFFF"/>
              </a:buClr>
              <a:buSzPts val="2400"/>
              <a:buNone/>
              <a:defRPr b="1" sz="2400">
                <a:solidFill>
                  <a:srgbClr val="FFFFFF"/>
                </a:solidFill>
              </a:defRPr>
            </a:lvl5pPr>
            <a:lvl6pPr lvl="5" rtl="0" algn="l">
              <a:lnSpc>
                <a:spcPct val="100000"/>
              </a:lnSpc>
              <a:spcBef>
                <a:spcPts val="0"/>
              </a:spcBef>
              <a:spcAft>
                <a:spcPts val="0"/>
              </a:spcAft>
              <a:buClr>
                <a:srgbClr val="FFFFFF"/>
              </a:buClr>
              <a:buSzPts val="2400"/>
              <a:buNone/>
              <a:defRPr b="1" sz="2400">
                <a:solidFill>
                  <a:srgbClr val="FFFFFF"/>
                </a:solidFill>
              </a:defRPr>
            </a:lvl6pPr>
            <a:lvl7pPr lvl="6" rtl="0" algn="l">
              <a:lnSpc>
                <a:spcPct val="100000"/>
              </a:lnSpc>
              <a:spcBef>
                <a:spcPts val="0"/>
              </a:spcBef>
              <a:spcAft>
                <a:spcPts val="0"/>
              </a:spcAft>
              <a:buClr>
                <a:srgbClr val="FFFFFF"/>
              </a:buClr>
              <a:buSzPts val="2400"/>
              <a:buNone/>
              <a:defRPr b="1" sz="2400">
                <a:solidFill>
                  <a:srgbClr val="FFFFFF"/>
                </a:solidFill>
              </a:defRPr>
            </a:lvl7pPr>
            <a:lvl8pPr lvl="7" rtl="0" algn="l">
              <a:lnSpc>
                <a:spcPct val="100000"/>
              </a:lnSpc>
              <a:spcBef>
                <a:spcPts val="0"/>
              </a:spcBef>
              <a:spcAft>
                <a:spcPts val="0"/>
              </a:spcAft>
              <a:buClr>
                <a:srgbClr val="FFFFFF"/>
              </a:buClr>
              <a:buSzPts val="2400"/>
              <a:buNone/>
              <a:defRPr b="1" sz="2400">
                <a:solidFill>
                  <a:srgbClr val="FFFFFF"/>
                </a:solidFill>
              </a:defRPr>
            </a:lvl8pPr>
            <a:lvl9pPr lvl="8" rtl="0" algn="l">
              <a:lnSpc>
                <a:spcPct val="100000"/>
              </a:lnSpc>
              <a:spcBef>
                <a:spcPts val="0"/>
              </a:spcBef>
              <a:spcAft>
                <a:spcPts val="0"/>
              </a:spcAft>
              <a:buClr>
                <a:srgbClr val="FFFFFF"/>
              </a:buClr>
              <a:buSzPts val="2400"/>
              <a:buNone/>
              <a:defRPr b="1" sz="2400">
                <a:solidFill>
                  <a:srgbClr val="FFFFFF"/>
                </a:solidFill>
              </a:defRPr>
            </a:lvl9pPr>
          </a:lstStyle>
          <a:p/>
        </p:txBody>
      </p:sp>
      <p:sp>
        <p:nvSpPr>
          <p:cNvPr id="59" name="Google Shape;59;p14"/>
          <p:cNvSpPr txBox="1"/>
          <p:nvPr>
            <p:ph idx="1" type="body"/>
          </p:nvPr>
        </p:nvSpPr>
        <p:spPr>
          <a:xfrm>
            <a:off x="323525" y="1990875"/>
            <a:ext cx="3464700" cy="18900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2">
  <p:cSld name="AUTOLAYOUT_2">
    <p:bg>
      <p:bgPr>
        <a:solidFill>
          <a:srgbClr val="FFFFFF"/>
        </a:solidFill>
      </p:bgPr>
    </p:bg>
    <p:spTree>
      <p:nvGrpSpPr>
        <p:cNvPr id="60" name="Shape 60"/>
        <p:cNvGrpSpPr/>
        <p:nvPr/>
      </p:nvGrpSpPr>
      <p:grpSpPr>
        <a:xfrm>
          <a:off x="0" y="0"/>
          <a:ext cx="0" cy="0"/>
          <a:chOff x="0" y="0"/>
          <a:chExt cx="0" cy="0"/>
        </a:xfrm>
      </p:grpSpPr>
      <p:sp>
        <p:nvSpPr>
          <p:cNvPr id="61" name="Google Shape;61;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title"/>
          </p:nvPr>
        </p:nvSpPr>
        <p:spPr>
          <a:xfrm>
            <a:off x="363750" y="554850"/>
            <a:ext cx="3855900" cy="40338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b="1" sz="3600">
                <a:solidFill>
                  <a:schemeClr val="lt1"/>
                </a:solidFill>
              </a:defRPr>
            </a:lvl2pPr>
            <a:lvl3pPr lvl="2" algn="ctr">
              <a:lnSpc>
                <a:spcPct val="100000"/>
              </a:lnSpc>
              <a:spcBef>
                <a:spcPts val="0"/>
              </a:spcBef>
              <a:spcAft>
                <a:spcPts val="0"/>
              </a:spcAft>
              <a:buClr>
                <a:schemeClr val="lt1"/>
              </a:buClr>
              <a:buSzPts val="3600"/>
              <a:buNone/>
              <a:defRPr b="1" sz="3600">
                <a:solidFill>
                  <a:schemeClr val="lt1"/>
                </a:solidFill>
              </a:defRPr>
            </a:lvl3pPr>
            <a:lvl4pPr lvl="3" algn="ctr">
              <a:lnSpc>
                <a:spcPct val="100000"/>
              </a:lnSpc>
              <a:spcBef>
                <a:spcPts val="0"/>
              </a:spcBef>
              <a:spcAft>
                <a:spcPts val="0"/>
              </a:spcAft>
              <a:buClr>
                <a:schemeClr val="lt1"/>
              </a:buClr>
              <a:buSzPts val="3600"/>
              <a:buNone/>
              <a:defRPr b="1" sz="3600">
                <a:solidFill>
                  <a:schemeClr val="lt1"/>
                </a:solidFill>
              </a:defRPr>
            </a:lvl4pPr>
            <a:lvl5pPr lvl="4" algn="ctr">
              <a:lnSpc>
                <a:spcPct val="100000"/>
              </a:lnSpc>
              <a:spcBef>
                <a:spcPts val="0"/>
              </a:spcBef>
              <a:spcAft>
                <a:spcPts val="0"/>
              </a:spcAft>
              <a:buClr>
                <a:schemeClr val="lt1"/>
              </a:buClr>
              <a:buSzPts val="3600"/>
              <a:buNone/>
              <a:defRPr b="1" sz="3600">
                <a:solidFill>
                  <a:schemeClr val="lt1"/>
                </a:solidFill>
              </a:defRPr>
            </a:lvl5pPr>
            <a:lvl6pPr lvl="5" algn="ctr">
              <a:lnSpc>
                <a:spcPct val="100000"/>
              </a:lnSpc>
              <a:spcBef>
                <a:spcPts val="0"/>
              </a:spcBef>
              <a:spcAft>
                <a:spcPts val="0"/>
              </a:spcAft>
              <a:buClr>
                <a:schemeClr val="lt1"/>
              </a:buClr>
              <a:buSzPts val="3600"/>
              <a:buNone/>
              <a:defRPr b="1" sz="3600">
                <a:solidFill>
                  <a:schemeClr val="lt1"/>
                </a:solidFill>
              </a:defRPr>
            </a:lvl6pPr>
            <a:lvl7pPr lvl="6" algn="ctr">
              <a:lnSpc>
                <a:spcPct val="100000"/>
              </a:lnSpc>
              <a:spcBef>
                <a:spcPts val="0"/>
              </a:spcBef>
              <a:spcAft>
                <a:spcPts val="0"/>
              </a:spcAft>
              <a:buClr>
                <a:schemeClr val="lt1"/>
              </a:buClr>
              <a:buSzPts val="3600"/>
              <a:buNone/>
              <a:defRPr b="1" sz="3600">
                <a:solidFill>
                  <a:schemeClr val="lt1"/>
                </a:solidFill>
              </a:defRPr>
            </a:lvl7pPr>
            <a:lvl8pPr lvl="7" algn="ctr">
              <a:lnSpc>
                <a:spcPct val="100000"/>
              </a:lnSpc>
              <a:spcBef>
                <a:spcPts val="0"/>
              </a:spcBef>
              <a:spcAft>
                <a:spcPts val="0"/>
              </a:spcAft>
              <a:buClr>
                <a:schemeClr val="lt1"/>
              </a:buClr>
              <a:buSzPts val="3600"/>
              <a:buNone/>
              <a:defRPr b="1" sz="3600">
                <a:solidFill>
                  <a:schemeClr val="lt1"/>
                </a:solidFill>
              </a:defRPr>
            </a:lvl8pPr>
            <a:lvl9pPr lvl="8" algn="ctr">
              <a:lnSpc>
                <a:spcPct val="100000"/>
              </a:lnSpc>
              <a:spcBef>
                <a:spcPts val="0"/>
              </a:spcBef>
              <a:spcAft>
                <a:spcPts val="0"/>
              </a:spcAft>
              <a:buClr>
                <a:schemeClr val="lt1"/>
              </a:buClr>
              <a:buSzPts val="3600"/>
              <a:buNone/>
              <a:defRPr b="1" sz="3600">
                <a:solidFill>
                  <a:schemeClr val="lt1"/>
                </a:solidFill>
              </a:defRPr>
            </a:lvl9pPr>
          </a:lstStyle>
          <a:p/>
        </p:txBody>
      </p:sp>
      <p:sp>
        <p:nvSpPr>
          <p:cNvPr id="64" name="Google Shape;64;p15"/>
          <p:cNvSpPr txBox="1"/>
          <p:nvPr>
            <p:ph idx="1" type="body"/>
          </p:nvPr>
        </p:nvSpPr>
        <p:spPr>
          <a:xfrm>
            <a:off x="4947374" y="554850"/>
            <a:ext cx="3855900" cy="4033800"/>
          </a:xfrm>
          <a:prstGeom prst="rect">
            <a:avLst/>
          </a:prstGeom>
          <a:noFill/>
        </p:spPr>
        <p:txBody>
          <a:bodyPr anchorCtr="0" anchor="ctr"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5" name="Google Shape;6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3">
  <p:cSld name="AUTOLAYOUT_3">
    <p:bg>
      <p:bgPr>
        <a:solidFill>
          <a:srgbClr val="FFFFFF"/>
        </a:solidFill>
      </p:bgPr>
    </p:bg>
    <p:spTree>
      <p:nvGrpSpPr>
        <p:cNvPr id="66" name="Shape 66"/>
        <p:cNvGrpSpPr/>
        <p:nvPr/>
      </p:nvGrpSpPr>
      <p:grpSpPr>
        <a:xfrm>
          <a:off x="0" y="0"/>
          <a:ext cx="0" cy="0"/>
          <a:chOff x="0" y="0"/>
          <a:chExt cx="0" cy="0"/>
        </a:xfrm>
      </p:grpSpPr>
      <p:sp>
        <p:nvSpPr>
          <p:cNvPr id="67" name="Google Shape;67;p16"/>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txBox="1"/>
          <p:nvPr>
            <p:ph type="ctrTitle"/>
          </p:nvPr>
        </p:nvSpPr>
        <p:spPr>
          <a:xfrm>
            <a:off x="1837575" y="1251525"/>
            <a:ext cx="5445900" cy="26406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Clr>
                <a:srgbClr val="FFFFFF"/>
              </a:buClr>
              <a:buSzPts val="4000"/>
              <a:buNone/>
              <a:defRPr b="1" sz="4000">
                <a:solidFill>
                  <a:srgbClr val="FFFFFF"/>
                </a:solidFill>
              </a:defRPr>
            </a:lvl1pPr>
            <a:lvl2pPr lvl="1" algn="ctr">
              <a:lnSpc>
                <a:spcPct val="100000"/>
              </a:lnSpc>
              <a:spcBef>
                <a:spcPts val="0"/>
              </a:spcBef>
              <a:spcAft>
                <a:spcPts val="0"/>
              </a:spcAft>
              <a:buClr>
                <a:srgbClr val="FFFFFF"/>
              </a:buClr>
              <a:buSzPts val="4000"/>
              <a:buNone/>
              <a:defRPr b="1" sz="4000">
                <a:solidFill>
                  <a:srgbClr val="FFFFFF"/>
                </a:solidFill>
              </a:defRPr>
            </a:lvl2pPr>
            <a:lvl3pPr lvl="2" algn="ctr">
              <a:lnSpc>
                <a:spcPct val="100000"/>
              </a:lnSpc>
              <a:spcBef>
                <a:spcPts val="0"/>
              </a:spcBef>
              <a:spcAft>
                <a:spcPts val="0"/>
              </a:spcAft>
              <a:buClr>
                <a:srgbClr val="FFFFFF"/>
              </a:buClr>
              <a:buSzPts val="4000"/>
              <a:buNone/>
              <a:defRPr b="1" sz="4000">
                <a:solidFill>
                  <a:srgbClr val="FFFFFF"/>
                </a:solidFill>
              </a:defRPr>
            </a:lvl3pPr>
            <a:lvl4pPr lvl="3" algn="ctr">
              <a:lnSpc>
                <a:spcPct val="100000"/>
              </a:lnSpc>
              <a:spcBef>
                <a:spcPts val="0"/>
              </a:spcBef>
              <a:spcAft>
                <a:spcPts val="0"/>
              </a:spcAft>
              <a:buClr>
                <a:srgbClr val="FFFFFF"/>
              </a:buClr>
              <a:buSzPts val="4000"/>
              <a:buNone/>
              <a:defRPr b="1" sz="4000">
                <a:solidFill>
                  <a:srgbClr val="FFFFFF"/>
                </a:solidFill>
              </a:defRPr>
            </a:lvl4pPr>
            <a:lvl5pPr lvl="4" algn="ctr">
              <a:lnSpc>
                <a:spcPct val="100000"/>
              </a:lnSpc>
              <a:spcBef>
                <a:spcPts val="0"/>
              </a:spcBef>
              <a:spcAft>
                <a:spcPts val="0"/>
              </a:spcAft>
              <a:buClr>
                <a:srgbClr val="FFFFFF"/>
              </a:buClr>
              <a:buSzPts val="4000"/>
              <a:buNone/>
              <a:defRPr b="1" sz="4000">
                <a:solidFill>
                  <a:srgbClr val="FFFFFF"/>
                </a:solidFill>
              </a:defRPr>
            </a:lvl5pPr>
            <a:lvl6pPr lvl="5" algn="ctr">
              <a:lnSpc>
                <a:spcPct val="100000"/>
              </a:lnSpc>
              <a:spcBef>
                <a:spcPts val="0"/>
              </a:spcBef>
              <a:spcAft>
                <a:spcPts val="0"/>
              </a:spcAft>
              <a:buClr>
                <a:srgbClr val="FFFFFF"/>
              </a:buClr>
              <a:buSzPts val="4000"/>
              <a:buNone/>
              <a:defRPr b="1" sz="4000">
                <a:solidFill>
                  <a:srgbClr val="FFFFFF"/>
                </a:solidFill>
              </a:defRPr>
            </a:lvl6pPr>
            <a:lvl7pPr lvl="6" algn="ctr">
              <a:lnSpc>
                <a:spcPct val="100000"/>
              </a:lnSpc>
              <a:spcBef>
                <a:spcPts val="0"/>
              </a:spcBef>
              <a:spcAft>
                <a:spcPts val="0"/>
              </a:spcAft>
              <a:buClr>
                <a:srgbClr val="FFFFFF"/>
              </a:buClr>
              <a:buSzPts val="4000"/>
              <a:buNone/>
              <a:defRPr b="1" sz="4000">
                <a:solidFill>
                  <a:srgbClr val="FFFFFF"/>
                </a:solidFill>
              </a:defRPr>
            </a:lvl7pPr>
            <a:lvl8pPr lvl="7" algn="ctr">
              <a:lnSpc>
                <a:spcPct val="100000"/>
              </a:lnSpc>
              <a:spcBef>
                <a:spcPts val="0"/>
              </a:spcBef>
              <a:spcAft>
                <a:spcPts val="0"/>
              </a:spcAft>
              <a:buClr>
                <a:srgbClr val="FFFFFF"/>
              </a:buClr>
              <a:buSzPts val="4000"/>
              <a:buNone/>
              <a:defRPr b="1" sz="4000">
                <a:solidFill>
                  <a:srgbClr val="FFFFFF"/>
                </a:solidFill>
              </a:defRPr>
            </a:lvl8pPr>
            <a:lvl9pPr lvl="8" algn="ctr">
              <a:lnSpc>
                <a:spcPct val="100000"/>
              </a:lnSpc>
              <a:spcBef>
                <a:spcPts val="0"/>
              </a:spcBef>
              <a:spcAft>
                <a:spcPts val="0"/>
              </a:spcAft>
              <a:buClr>
                <a:srgbClr val="FFFFFF"/>
              </a:buClr>
              <a:buSzPts val="4000"/>
              <a:buNone/>
              <a:defRPr b="1" sz="4000">
                <a:solidFill>
                  <a:srgbClr val="FFFFFF"/>
                </a:solidFill>
              </a:defRPr>
            </a:lvl9pPr>
          </a:lstStyle>
          <a:p/>
        </p:txBody>
      </p:sp>
      <p:sp>
        <p:nvSpPr>
          <p:cNvPr id="69" name="Google Shape;69;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7"/>
          <p:cNvSpPr txBox="1"/>
          <p:nvPr>
            <p:ph type="ctrTitle"/>
          </p:nvPr>
        </p:nvSpPr>
        <p:spPr>
          <a:xfrm>
            <a:off x="3800050" y="1167175"/>
            <a:ext cx="4905300" cy="4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1800"/>
              <a:t>Informate,divierte y </a:t>
            </a:r>
            <a:r>
              <a:rPr lang="es-419" sz="1800"/>
              <a:t>supérate.</a:t>
            </a:r>
            <a:endParaRPr sz="1800"/>
          </a:p>
        </p:txBody>
      </p:sp>
      <p:sp>
        <p:nvSpPr>
          <p:cNvPr id="75" name="Google Shape;75;p17"/>
          <p:cNvSpPr txBox="1"/>
          <p:nvPr>
            <p:ph idx="1" type="subTitle"/>
          </p:nvPr>
        </p:nvSpPr>
        <p:spPr>
          <a:xfrm>
            <a:off x="3760475" y="3042225"/>
            <a:ext cx="4669500" cy="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accent4"/>
                </a:solidFill>
              </a:rPr>
              <a:t>Reto: Espacios Culturales</a:t>
            </a:r>
            <a:endParaRPr b="1" sz="2400">
              <a:solidFill>
                <a:schemeClr val="accent4"/>
              </a:solidFill>
            </a:endParaRPr>
          </a:p>
          <a:p>
            <a:pPr indent="0" lvl="0" marL="0" rtl="0" algn="l">
              <a:spcBef>
                <a:spcPts val="0"/>
              </a:spcBef>
              <a:spcAft>
                <a:spcPts val="0"/>
              </a:spcAft>
              <a:buClr>
                <a:schemeClr val="dk1"/>
              </a:buClr>
              <a:buSzPts val="1100"/>
              <a:buFont typeface="Arial"/>
              <a:buNone/>
            </a:pPr>
            <a:r>
              <a:rPr b="1" lang="es-419" sz="2400">
                <a:solidFill>
                  <a:schemeClr val="accent4"/>
                </a:solidFill>
              </a:rPr>
              <a:t>Localidad: Antonio Nariño</a:t>
            </a:r>
            <a:endParaRPr>
              <a:solidFill>
                <a:schemeClr val="accent4"/>
              </a:solidFill>
            </a:endParaRPr>
          </a:p>
        </p:txBody>
      </p:sp>
      <p:pic>
        <p:nvPicPr>
          <p:cNvPr id="76" name="Google Shape;76;p17"/>
          <p:cNvPicPr preferRelativeResize="0"/>
          <p:nvPr/>
        </p:nvPicPr>
        <p:blipFill>
          <a:blip r:embed="rId3">
            <a:alphaModFix/>
          </a:blip>
          <a:stretch>
            <a:fillRect/>
          </a:stretch>
        </p:blipFill>
        <p:spPr>
          <a:xfrm>
            <a:off x="442200" y="745875"/>
            <a:ext cx="3219450" cy="216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8"/>
          <p:cNvSpPr txBox="1"/>
          <p:nvPr>
            <p:ph type="ctrTitle"/>
          </p:nvPr>
        </p:nvSpPr>
        <p:spPr>
          <a:xfrm>
            <a:off x="2331025" y="632775"/>
            <a:ext cx="4355400" cy="50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solidFill>
                  <a:srgbClr val="6FA8DC"/>
                </a:solidFill>
              </a:rPr>
              <a:t>Planteamiento del Problema</a:t>
            </a:r>
            <a:endParaRPr>
              <a:solidFill>
                <a:srgbClr val="6FA8DC"/>
              </a:solidFill>
            </a:endParaRPr>
          </a:p>
        </p:txBody>
      </p:sp>
      <p:sp>
        <p:nvSpPr>
          <p:cNvPr id="82" name="Google Shape;82;p18"/>
          <p:cNvSpPr txBox="1"/>
          <p:nvPr>
            <p:ph idx="1" type="body"/>
          </p:nvPr>
        </p:nvSpPr>
        <p:spPr>
          <a:xfrm>
            <a:off x="1166100" y="1358675"/>
            <a:ext cx="7068900" cy="1696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s-419">
                <a:solidFill>
                  <a:srgbClr val="F3F3F3"/>
                </a:solidFill>
              </a:rPr>
              <a:t>La situación de la localidad parte de que hay lugares como la biblioteca pública Carlos E. Restrepo, la casa de la Juventud o la casa taller Chiesué, por dar unos ejemplos, que son el centro de la actividad cultural, pero que muchas veces no alcanza su máximo potencial debido a que son una minoría quienes gozan de aquellos espacios.</a:t>
            </a:r>
            <a:endParaRPr b="1">
              <a:solidFill>
                <a:srgbClr val="F3F3F3"/>
              </a:solidFill>
            </a:endParaRPr>
          </a:p>
          <a:p>
            <a:pPr indent="0" lvl="0" marL="0" rtl="0" algn="just">
              <a:lnSpc>
                <a:spcPct val="100000"/>
              </a:lnSpc>
              <a:spcBef>
                <a:spcPts val="0"/>
              </a:spcBef>
              <a:spcAft>
                <a:spcPts val="0"/>
              </a:spcAft>
              <a:buClr>
                <a:schemeClr val="dk1"/>
              </a:buClr>
              <a:buSzPts val="1100"/>
              <a:buFont typeface="Arial"/>
              <a:buNone/>
            </a:pPr>
            <a:r>
              <a:t/>
            </a:r>
            <a:endParaRPr b="1">
              <a:solidFill>
                <a:srgbClr val="F3F3F3"/>
              </a:solidFill>
            </a:endParaRPr>
          </a:p>
        </p:txBody>
      </p:sp>
      <p:sp>
        <p:nvSpPr>
          <p:cNvPr id="83" name="Google Shape;83;p18"/>
          <p:cNvSpPr txBox="1"/>
          <p:nvPr>
            <p:ph idx="4294967295" type="subTitle"/>
          </p:nvPr>
        </p:nvSpPr>
        <p:spPr>
          <a:xfrm>
            <a:off x="1054950" y="2991600"/>
            <a:ext cx="6854700" cy="11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00FFFF"/>
                </a:solidFill>
              </a:rPr>
              <a:t>Formulación del problema: </a:t>
            </a:r>
            <a:r>
              <a:rPr b="1" lang="es-419">
                <a:solidFill>
                  <a:srgbClr val="FFFFFF"/>
                </a:solidFill>
              </a:rPr>
              <a:t>¿Cómo podemos aprovechar y dar a conocer mejor los espacios culturales de la  localidad?</a:t>
            </a:r>
            <a:endParaRPr b="1">
              <a:solidFill>
                <a:srgbClr val="FFFFFF"/>
              </a:solidFill>
            </a:endParaRPr>
          </a:p>
          <a:p>
            <a:pPr indent="0" lvl="0" marL="0" rtl="0" algn="l">
              <a:spcBef>
                <a:spcPts val="1600"/>
              </a:spcBef>
              <a:spcAft>
                <a:spcPts val="1600"/>
              </a:spcAft>
              <a:buNone/>
            </a:pPr>
            <a:r>
              <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ctrTitle"/>
          </p:nvPr>
        </p:nvSpPr>
        <p:spPr>
          <a:xfrm>
            <a:off x="3007350" y="509475"/>
            <a:ext cx="3025200" cy="10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3600">
                <a:solidFill>
                  <a:srgbClr val="6FA8DC"/>
                </a:solidFill>
              </a:rPr>
              <a:t>Justificación</a:t>
            </a:r>
            <a:endParaRPr sz="3600"/>
          </a:p>
        </p:txBody>
      </p:sp>
      <p:sp>
        <p:nvSpPr>
          <p:cNvPr id="89" name="Google Shape;89;p19"/>
          <p:cNvSpPr txBox="1"/>
          <p:nvPr>
            <p:ph idx="1" type="body"/>
          </p:nvPr>
        </p:nvSpPr>
        <p:spPr>
          <a:xfrm>
            <a:off x="614400" y="1715250"/>
            <a:ext cx="7811100" cy="1439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419"/>
              <a:t>Se propone una herramienta de manejo sencillo e intuitivo, de fácil acceso para que los interesados en actividades de capacitaciòn o </a:t>
            </a:r>
            <a:r>
              <a:rPr lang="es-419"/>
              <a:t>recreación</a:t>
            </a:r>
            <a:r>
              <a:rPr lang="es-419"/>
              <a:t> pueden acceder a las ofertas del gobierno  que son gratuitas y a su vez </a:t>
            </a:r>
            <a:r>
              <a:rPr lang="es-419"/>
              <a:t>permitirá</a:t>
            </a:r>
            <a:r>
              <a:rPr lang="es-419"/>
              <a:t> identificar los desertores de los programas. Esto incentiva el uso de los espacios y fomenta una </a:t>
            </a:r>
            <a:r>
              <a:rPr lang="es-419"/>
              <a:t>inversión</a:t>
            </a:r>
            <a:r>
              <a:rPr lang="es-419"/>
              <a:t> de los tiempos libres en actividades que aporten en </a:t>
            </a:r>
            <a:r>
              <a:rPr lang="es-419"/>
              <a:t>formación</a:t>
            </a:r>
            <a:r>
              <a:rPr lang="es-419"/>
              <a:t> y </a:t>
            </a:r>
            <a:r>
              <a:rPr lang="es-419"/>
              <a:t>recreación</a:t>
            </a:r>
            <a:r>
              <a:rPr lang="es-419"/>
              <a:t> sana.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type="ctrTitle"/>
          </p:nvPr>
        </p:nvSpPr>
        <p:spPr>
          <a:xfrm>
            <a:off x="3132950" y="1310725"/>
            <a:ext cx="4035300" cy="4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3600">
                <a:solidFill>
                  <a:srgbClr val="6FA8DC"/>
                </a:solidFill>
              </a:rPr>
              <a:t>Objetivo</a:t>
            </a:r>
            <a:r>
              <a:rPr lang="es-419"/>
              <a:t> </a:t>
            </a:r>
            <a:r>
              <a:rPr lang="es-419" sz="3600">
                <a:solidFill>
                  <a:srgbClr val="6FA8DC"/>
                </a:solidFill>
              </a:rPr>
              <a:t>General</a:t>
            </a:r>
            <a:endParaRPr/>
          </a:p>
        </p:txBody>
      </p:sp>
      <p:sp>
        <p:nvSpPr>
          <p:cNvPr id="95" name="Google Shape;95;p20"/>
          <p:cNvSpPr txBox="1"/>
          <p:nvPr>
            <p:ph idx="1" type="body"/>
          </p:nvPr>
        </p:nvSpPr>
        <p:spPr>
          <a:xfrm>
            <a:off x="585650" y="1964325"/>
            <a:ext cx="8143500" cy="70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Mejorar los canales de </a:t>
            </a:r>
            <a:r>
              <a:rPr lang="es-419"/>
              <a:t>comunicación</a:t>
            </a:r>
            <a:r>
              <a:rPr lang="es-419"/>
              <a:t> y acceso  a los eventos </a:t>
            </a:r>
            <a:r>
              <a:rPr lang="es-419"/>
              <a:t>culturales</a:t>
            </a:r>
            <a:r>
              <a:rPr lang="es-419"/>
              <a:t> y de </a:t>
            </a:r>
            <a:r>
              <a:rPr lang="es-419"/>
              <a:t>formación</a:t>
            </a:r>
            <a:r>
              <a:rPr lang="es-419"/>
              <a:t> gratuita ofrecida por el gobierno y la comunidad.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ctrTitle"/>
          </p:nvPr>
        </p:nvSpPr>
        <p:spPr>
          <a:xfrm>
            <a:off x="2098400" y="750250"/>
            <a:ext cx="5531100" cy="5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3600">
                <a:solidFill>
                  <a:srgbClr val="6FA8DC"/>
                </a:solidFill>
              </a:rPr>
              <a:t>Objetivos</a:t>
            </a:r>
            <a:r>
              <a:rPr lang="es-419"/>
              <a:t> </a:t>
            </a:r>
            <a:r>
              <a:rPr lang="es-419" sz="3600">
                <a:solidFill>
                  <a:srgbClr val="6FA8DC"/>
                </a:solidFill>
              </a:rPr>
              <a:t>especìficos</a:t>
            </a:r>
            <a:endParaRPr/>
          </a:p>
        </p:txBody>
      </p:sp>
      <p:sp>
        <p:nvSpPr>
          <p:cNvPr id="101" name="Google Shape;101;p21"/>
          <p:cNvSpPr txBox="1"/>
          <p:nvPr>
            <p:ph idx="1" type="body"/>
          </p:nvPr>
        </p:nvSpPr>
        <p:spPr>
          <a:xfrm>
            <a:off x="1001475" y="1515750"/>
            <a:ext cx="6765900" cy="123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a:t>Dar acceso a la </a:t>
            </a:r>
            <a:r>
              <a:rPr lang="es-419"/>
              <a:t>información</a:t>
            </a:r>
            <a:r>
              <a:rPr lang="es-419"/>
              <a:t> de capacitaciones y eventos.</a:t>
            </a:r>
            <a:endParaRPr/>
          </a:p>
          <a:p>
            <a:pPr indent="-317500" lvl="0" marL="457200" rtl="0" algn="l">
              <a:spcBef>
                <a:spcPts val="0"/>
              </a:spcBef>
              <a:spcAft>
                <a:spcPts val="0"/>
              </a:spcAft>
              <a:buSzPts val="1400"/>
              <a:buChar char="-"/>
            </a:pPr>
            <a:r>
              <a:rPr lang="es-419"/>
              <a:t>Aplicar a convocatorias,eventos y cursos ofertados.</a:t>
            </a:r>
            <a:endParaRPr/>
          </a:p>
          <a:p>
            <a:pPr indent="-317500" lvl="0" marL="457200" rtl="0" algn="l">
              <a:spcBef>
                <a:spcPts val="0"/>
              </a:spcBef>
              <a:spcAft>
                <a:spcPts val="0"/>
              </a:spcAft>
              <a:buSzPts val="1400"/>
              <a:buChar char="-"/>
            </a:pPr>
            <a:r>
              <a:rPr lang="es-419"/>
              <a:t>Llevar registro de las actividades y horarios.</a:t>
            </a:r>
            <a:endParaRPr/>
          </a:p>
          <a:p>
            <a:pPr indent="-317500" lvl="0" marL="457200" rtl="0" algn="l">
              <a:spcBef>
                <a:spcPts val="0"/>
              </a:spcBef>
              <a:spcAft>
                <a:spcPts val="0"/>
              </a:spcAft>
              <a:buSzPts val="1400"/>
              <a:buChar char="-"/>
            </a:pPr>
            <a:r>
              <a:rPr lang="es-419"/>
              <a:t>Tener una data de los desertores por cada actividad.</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4947375" y="1060450"/>
            <a:ext cx="3855900" cy="35283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s-419">
                <a:solidFill>
                  <a:schemeClr val="dk1"/>
                </a:solidFill>
              </a:rPr>
              <a:t>La expectativa de los habitantes se basa en tener espacios culturales abarrotados de personas persiguiendo el mismo objetivo de crear iniciativas alrededor de la expresión libre de los sentimientos en todas sus formas como la pintura, el </a:t>
            </a:r>
            <a:r>
              <a:rPr lang="es-419">
                <a:solidFill>
                  <a:schemeClr val="dk1"/>
                </a:solidFill>
              </a:rPr>
              <a:t>g</a:t>
            </a:r>
            <a:r>
              <a:rPr lang="es-419">
                <a:solidFill>
                  <a:schemeClr val="dk1"/>
                </a:solidFill>
              </a:rPr>
              <a:t>raffiti,la música y el teatro. Hacer más visible la existencia de aquellos lugares que viven con personalidad particular generaría centros multidisciplinarios capaces de renovar la mentalidad de muchos de los habitantes.</a:t>
            </a:r>
            <a:endParaRPr>
              <a:solidFill>
                <a:schemeClr val="dk1"/>
              </a:solidFill>
            </a:endParaRPr>
          </a:p>
        </p:txBody>
      </p:sp>
      <p:pic>
        <p:nvPicPr>
          <p:cNvPr id="107" name="Google Shape;107;p22"/>
          <p:cNvPicPr preferRelativeResize="0"/>
          <p:nvPr/>
        </p:nvPicPr>
        <p:blipFill>
          <a:blip r:embed="rId3">
            <a:alphaModFix/>
          </a:blip>
          <a:stretch>
            <a:fillRect/>
          </a:stretch>
        </p:blipFill>
        <p:spPr>
          <a:xfrm>
            <a:off x="141850" y="807638"/>
            <a:ext cx="4366875" cy="3528225"/>
          </a:xfrm>
          <a:prstGeom prst="rect">
            <a:avLst/>
          </a:prstGeom>
          <a:noFill/>
          <a:ln>
            <a:noFill/>
          </a:ln>
        </p:spPr>
      </p:pic>
      <p:sp>
        <p:nvSpPr>
          <p:cNvPr id="108" name="Google Shape;108;p22"/>
          <p:cNvSpPr txBox="1"/>
          <p:nvPr/>
        </p:nvSpPr>
        <p:spPr>
          <a:xfrm>
            <a:off x="4947375" y="507325"/>
            <a:ext cx="3000000" cy="5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419" sz="2400">
                <a:solidFill>
                  <a:srgbClr val="FF9900"/>
                </a:solidFill>
              </a:rPr>
              <a:t>Expectativa </a:t>
            </a:r>
            <a:endParaRPr b="1" sz="2400">
              <a:solidFill>
                <a:srgbClr val="FF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3"/>
          <p:cNvPicPr preferRelativeResize="0"/>
          <p:nvPr/>
        </p:nvPicPr>
        <p:blipFill rotWithShape="1">
          <a:blip r:embed="rId3">
            <a:alphaModFix amt="50000"/>
          </a:blip>
          <a:srcRect b="16834" l="0" r="0" t="16834"/>
          <a:stretch/>
        </p:blipFill>
        <p:spPr>
          <a:xfrm>
            <a:off x="0" y="0"/>
            <a:ext cx="9144004" cy="5143497"/>
          </a:xfrm>
          <a:prstGeom prst="rect">
            <a:avLst/>
          </a:prstGeom>
          <a:noFill/>
          <a:ln>
            <a:noFill/>
          </a:ln>
        </p:spPr>
      </p:pic>
      <p:sp>
        <p:nvSpPr>
          <p:cNvPr id="114" name="Google Shape;114;p23"/>
          <p:cNvSpPr txBox="1"/>
          <p:nvPr>
            <p:ph type="ctrTitle"/>
          </p:nvPr>
        </p:nvSpPr>
        <p:spPr>
          <a:xfrm>
            <a:off x="3184475" y="1161600"/>
            <a:ext cx="3947700" cy="282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s-419" sz="2400"/>
              <a:t>Colectivos </a:t>
            </a:r>
            <a:r>
              <a:rPr lang="es-419" sz="2400"/>
              <a:t>artísticos</a:t>
            </a:r>
            <a:endParaRPr sz="2400"/>
          </a:p>
          <a:p>
            <a:pPr indent="-381000" lvl="0" marL="457200" rtl="0" algn="l">
              <a:spcBef>
                <a:spcPts val="0"/>
              </a:spcBef>
              <a:spcAft>
                <a:spcPts val="0"/>
              </a:spcAft>
              <a:buSzPts val="2400"/>
              <a:buChar char="●"/>
            </a:pPr>
            <a:r>
              <a:rPr lang="es-419" sz="2400"/>
              <a:t>Casa cultural</a:t>
            </a:r>
            <a:endParaRPr sz="2400"/>
          </a:p>
          <a:p>
            <a:pPr indent="-381000" lvl="0" marL="457200" rtl="0" algn="l">
              <a:spcBef>
                <a:spcPts val="0"/>
              </a:spcBef>
              <a:spcAft>
                <a:spcPts val="0"/>
              </a:spcAft>
              <a:buSzPts val="2400"/>
              <a:buChar char="●"/>
            </a:pPr>
            <a:r>
              <a:rPr lang="es-419" sz="2400"/>
              <a:t>Comunidad</a:t>
            </a:r>
            <a:endParaRPr sz="2400"/>
          </a:p>
          <a:p>
            <a:pPr indent="-381000" lvl="0" marL="457200" rtl="0" algn="l">
              <a:spcBef>
                <a:spcPts val="0"/>
              </a:spcBef>
              <a:spcAft>
                <a:spcPts val="0"/>
              </a:spcAft>
              <a:buSzPts val="2400"/>
              <a:buChar char="●"/>
            </a:pPr>
            <a:r>
              <a:rPr lang="es-419" sz="2400"/>
              <a:t>Ministerios</a:t>
            </a:r>
            <a:endParaRPr sz="2400"/>
          </a:p>
          <a:p>
            <a:pPr indent="-381000" lvl="0" marL="457200" rtl="0" algn="l">
              <a:spcBef>
                <a:spcPts val="0"/>
              </a:spcBef>
              <a:spcAft>
                <a:spcPts val="0"/>
              </a:spcAft>
              <a:buSzPts val="2400"/>
              <a:buChar char="●"/>
            </a:pPr>
            <a:r>
              <a:rPr lang="es-419" sz="2400"/>
              <a:t>Alcaldías</a:t>
            </a:r>
            <a:endParaRPr sz="2400"/>
          </a:p>
          <a:p>
            <a:pPr indent="-381000" lvl="0" marL="457200" rtl="0" algn="l">
              <a:spcBef>
                <a:spcPts val="0"/>
              </a:spcBef>
              <a:spcAft>
                <a:spcPts val="0"/>
              </a:spcAft>
              <a:buSzPts val="2400"/>
              <a:buChar char="●"/>
            </a:pPr>
            <a:r>
              <a:rPr lang="es-419" sz="2400"/>
              <a:t>Alianzas</a:t>
            </a:r>
            <a:endParaRPr sz="2400"/>
          </a:p>
          <a:p>
            <a:pPr indent="0" lvl="0" marL="0" rtl="0" algn="ctr">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