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466" r:id="rId3"/>
    <p:sldId id="470" r:id="rId4"/>
    <p:sldId id="455" r:id="rId5"/>
    <p:sldId id="456" r:id="rId6"/>
    <p:sldId id="457" r:id="rId7"/>
    <p:sldId id="458" r:id="rId8"/>
    <p:sldId id="459" r:id="rId9"/>
    <p:sldId id="471" r:id="rId10"/>
    <p:sldId id="460" r:id="rId11"/>
    <p:sldId id="461" r:id="rId12"/>
    <p:sldId id="462" r:id="rId13"/>
    <p:sldId id="463" r:id="rId14"/>
    <p:sldId id="464" r:id="rId15"/>
    <p:sldId id="465" r:id="rId16"/>
    <p:sldId id="472" r:id="rId17"/>
    <p:sldId id="467" r:id="rId18"/>
    <p:sldId id="468" r:id="rId19"/>
    <p:sldId id="469" r:id="rId2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323" autoAdjust="0"/>
  </p:normalViewPr>
  <p:slideViewPr>
    <p:cSldViewPr>
      <p:cViewPr>
        <p:scale>
          <a:sx n="100" d="100"/>
          <a:sy n="100" d="100"/>
        </p:scale>
        <p:origin x="-182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0562B5-C997-4738-94C7-ECCC7955B8B9}" type="datetimeFigureOut">
              <a:rPr lang="ko-KR" altLang="en-US"/>
              <a:pPr>
                <a:defRPr/>
              </a:pPr>
              <a:t>2011-07-28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DB44C4-0152-4C1C-89F9-2A330FAE95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661248" y="8388424"/>
            <a:ext cx="792088" cy="353943"/>
            <a:chOff x="3412252" y="5949280"/>
            <a:chExt cx="792088" cy="353943"/>
          </a:xfrm>
        </p:grpSpPr>
        <p:sp>
          <p:nvSpPr>
            <p:cNvPr id="9" name="위쪽 화살표 8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2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6EDFD-D337-49B1-9C9B-CCFF0F6562F6}" type="datetimeFigureOut">
              <a:rPr lang="ko-KR" altLang="en-US"/>
              <a:pPr>
                <a:defRPr/>
              </a:pPr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9A2A5-5D98-4352-AA85-6575298A5A9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D2320-DD03-44C3-933A-0C8084884691}" type="datetimeFigureOut">
              <a:rPr lang="ko-KR" altLang="en-US"/>
              <a:pPr>
                <a:defRPr/>
              </a:pPr>
              <a:t>2011-07-28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F594C-C8B5-4A56-B980-7EC423FFD5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D44D6-5DA0-44EA-920D-88C4D36E254B}" type="datetimeFigureOut">
              <a:rPr lang="ko-KR" altLang="en-US"/>
              <a:pPr>
                <a:defRPr/>
              </a:pPr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CFFF1-E542-4DD8-B6A7-06C9629D1B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A52C5-EE43-4561-92D5-240F84F5F6D0}" type="datetimeFigureOut">
              <a:rPr lang="ko-KR" altLang="en-US"/>
              <a:pPr>
                <a:defRPr/>
              </a:pPr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CF5BD-31B7-46D4-AAB5-53A7958AE0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1BFD0-CAFC-48CC-BB91-559EB57DDCC1}" type="datetimeFigureOut">
              <a:rPr lang="ko-KR" altLang="en-US"/>
              <a:pPr>
                <a:defRPr/>
              </a:pPr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632BD-FDDC-447C-A108-9072054B32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84282-9CE9-44DC-B9C9-BF62949C0583}" type="datetimeFigureOut">
              <a:rPr lang="ko-KR" altLang="en-US"/>
              <a:pPr>
                <a:defRPr/>
              </a:pPr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A58E5-849A-45AD-82AE-994B510076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757B8-67CC-4C90-A389-70C5A4B77F69}" type="datetimeFigureOut">
              <a:rPr lang="ko-KR" altLang="en-US"/>
              <a:pPr>
                <a:defRPr/>
              </a:pPr>
              <a:t>2011-07-28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BAB8C-84BE-470A-845A-5A7D4A82B2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CC0B0-CC79-433D-AE85-CC02AB5A3657}" type="datetimeFigureOut">
              <a:rPr lang="ko-KR" altLang="en-US"/>
              <a:pPr>
                <a:defRPr/>
              </a:pPr>
              <a:t>2011-07-28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651C5-3E5D-4B5A-8421-154C37AF4C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CC315-06EF-437A-AEDE-252DC73EA307}" type="datetimeFigureOut">
              <a:rPr lang="ko-KR" altLang="en-US"/>
              <a:pPr>
                <a:defRPr/>
              </a:pPr>
              <a:t>2011-07-28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52952-79C4-446A-B333-EB3C30907F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1BDF0-86BC-4858-9CDB-33CC53EA3EDA}" type="datetimeFigureOut">
              <a:rPr lang="ko-KR" altLang="en-US"/>
              <a:pPr>
                <a:defRPr/>
              </a:pPr>
              <a:t>2011-07-28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A053B-9D9C-4F98-8FC5-0914889B1A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7" name="위쪽 화살표 6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3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blipFill dpi="0" rotWithShape="1">
          <a:blip r:embed="rId2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1BDF0-86BC-4858-9CDB-33CC53EA3EDA}" type="datetimeFigureOut">
              <a:rPr lang="ko-KR" altLang="en-US"/>
              <a:pPr>
                <a:defRPr/>
              </a:pPr>
              <a:t>2011-07-28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A053B-9D9C-4F98-8FC5-0914889B1A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DB7A8-ED51-4273-8BA9-D4F78FC77FF5}" type="datetimeFigureOut">
              <a:rPr lang="ko-KR" altLang="en-US"/>
              <a:pPr>
                <a:defRPr/>
              </a:pPr>
              <a:t>2011-07-28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5B859-94EB-47D1-9FC1-1A0F8C1BB3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695D61-E119-4558-94A7-A5D66A9A4E12}" type="datetimeFigureOut">
              <a:rPr lang="ko-KR" altLang="en-US"/>
              <a:pPr>
                <a:defRPr/>
              </a:pPr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B37795-BBEE-4AD8-A5AB-DF457753C2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31" r:id="rId7"/>
    <p:sldLayoutId id="2147483732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psoft.co.kr/company/news.asp?bno=001001&amp;mode=VIEW&amp;goto=1&amp;idxno=11&amp;reply=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image" Target="../media/image6.png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angsw\Desktop\png\rexp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6429396"/>
            <a:ext cx="1000132" cy="321801"/>
          </a:xfrm>
          <a:prstGeom prst="rect">
            <a:avLst/>
          </a:prstGeom>
          <a:noFill/>
        </p:spPr>
      </p:pic>
      <p:pic>
        <p:nvPicPr>
          <p:cNvPr id="7" name="Picture 10" descr="GoodSoftware인증획득!!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892" y="6465445"/>
            <a:ext cx="739383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Users\김대훈\Desktop\클립로고\영문만.gif"/>
          <p:cNvPicPr>
            <a:picLocks noChangeAspect="1" noChangeArrowheads="1"/>
          </p:cNvPicPr>
          <p:nvPr/>
        </p:nvPicPr>
        <p:blipFill>
          <a:blip r:embed="rId5" cstate="print"/>
          <a:srcRect t="4631" b="7002"/>
          <a:stretch>
            <a:fillRect/>
          </a:stretch>
        </p:blipFill>
        <p:spPr bwMode="auto">
          <a:xfrm>
            <a:off x="214282" y="6385114"/>
            <a:ext cx="1714512" cy="298774"/>
          </a:xfrm>
          <a:prstGeom prst="rect">
            <a:avLst/>
          </a:prstGeom>
          <a:noFill/>
        </p:spPr>
      </p:pic>
      <p:pic>
        <p:nvPicPr>
          <p:cNvPr id="1026" name="Picture 2" descr="C:\Users\이창섭\Desktop\표지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차트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(1) –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추가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차트의 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X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축에 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Country, Y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축에 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Country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별 인원수를 표현하는 차트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484" name="Picture 3" descr="\\Whitesand\clipsoft\교육 커리큘럼\렉스퍼트3.0교재\09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907" y="1450976"/>
            <a:ext cx="6149429" cy="4613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차트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 –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차트 선택 및 설정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차트 모양을 선택하고 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X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축에 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Country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필드와 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Y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축에 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Country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별 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Count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함수 적용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98" name="Picture 2" descr="C:\Users\이창섭\Desktop\차트 시리즈.png"/>
          <p:cNvPicPr>
            <a:picLocks noChangeAspect="1" noChangeArrowheads="1"/>
          </p:cNvPicPr>
          <p:nvPr/>
        </p:nvPicPr>
        <p:blipFill>
          <a:blip r:embed="rId2" cstate="print"/>
          <a:srcRect l="27183" t="9533" r="6620" b="48540"/>
          <a:stretch>
            <a:fillRect/>
          </a:stretch>
        </p:blipFill>
        <p:spPr bwMode="auto">
          <a:xfrm>
            <a:off x="1199009" y="2276872"/>
            <a:ext cx="2238375" cy="1641326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4223345" y="2060848"/>
            <a:ext cx="3228975" cy="3724275"/>
            <a:chOff x="1619672" y="2060848"/>
            <a:chExt cx="3228975" cy="372427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2060848"/>
              <a:ext cx="3228975" cy="3724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모서리가 둥근 직사각형 6"/>
            <p:cNvSpPr/>
            <p:nvPr/>
          </p:nvSpPr>
          <p:spPr bwMode="auto">
            <a:xfrm>
              <a:off x="2411760" y="2276872"/>
              <a:ext cx="2304256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 bwMode="auto">
            <a:xfrm>
              <a:off x="1835696" y="3573016"/>
              <a:ext cx="2808312" cy="288032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 bwMode="auto">
            <a:xfrm>
              <a:off x="1835696" y="4725144"/>
              <a:ext cx="1224136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오른쪽 화살표 12"/>
          <p:cNvSpPr/>
          <p:nvPr/>
        </p:nvSpPr>
        <p:spPr>
          <a:xfrm>
            <a:off x="3647281" y="2348880"/>
            <a:ext cx="360040" cy="14401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차트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(3) –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추가 및 확인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추가 확인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532" name="Picture 2" descr="\\Whitesand\clipsoft\교육 커리큘럼\렉스퍼트3.0교재\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850" y="2295525"/>
            <a:ext cx="62103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차트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(4) –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차트의 위치 설정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위치 설정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556" name="Picture 2" descr="\\Whitesand\clipsoft\교육 커리큘럼\렉스퍼트3.0교재\1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4899" y="1450975"/>
            <a:ext cx="6221437" cy="46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차트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(5) –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크기조절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차트 크기 조절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580" name="Picture 2" descr="\\Whitesand\clipsoft\교육 커리큘럼\렉스퍼트3.0교재\1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0458" y="1522983"/>
            <a:ext cx="6091862" cy="457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차트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(6) –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결과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Country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(X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축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Country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별 인원수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(Y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축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를 표현한 차트 결과 확인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604" name="Picture 2" descr="\\Whitesand\clipsoft\교육 커리큘럼\렉스퍼트3.0교재\1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1850" y="1684338"/>
            <a:ext cx="49403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0" y="2924944"/>
            <a:ext cx="9144000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763588" indent="-763588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5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kumimoji="0" lang="ko-KR" altLang="en-US" sz="35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웹 </a:t>
            </a:r>
            <a:r>
              <a:rPr kumimoji="0" lang="ko-KR" altLang="en-US" sz="35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접근성</a:t>
            </a:r>
            <a:endParaRPr kumimoji="0" lang="ko-KR" altLang="en-US" sz="3500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7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9" name="위쪽 화살표 8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2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웹 </a:t>
            </a:r>
            <a:r>
              <a:rPr kumimoji="0" lang="ko-KR" altLang="en-US" sz="2000" b="1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접근성</a:t>
            </a:r>
            <a:r>
              <a:rPr kumimoji="0" lang="en-US" altLang="ko-KR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(1)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  <a:r>
              <a:rPr kumimoji="0" lang="ko-KR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설정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231592"/>
            <a:ext cx="82089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err="1" smtClean="0">
                <a:latin typeface="맑은 고딕" pitchFamily="50" charset="-127"/>
                <a:ea typeface="맑은 고딕" pitchFamily="50" charset="-127"/>
              </a:rPr>
              <a:t>뷰어의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300" dirty="0" err="1" smtClean="0"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(Accessibility)]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기능의 활성화 여부를 설정하는 옵션입니다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300" dirty="0" err="1" smtClean="0"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(Accessibility)]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기능이 활성화되면 </a:t>
            </a:r>
            <a:r>
              <a:rPr lang="ko-KR" altLang="en-US" sz="13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시각 장애인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분들이 스크린 리더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(Screen Reader)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프로그램으로 </a:t>
            </a:r>
            <a:r>
              <a:rPr lang="ko-KR" altLang="en-US" sz="1300" dirty="0" err="1" smtClean="0">
                <a:latin typeface="맑은 고딕" pitchFamily="50" charset="-127"/>
                <a:ea typeface="맑은 고딕" pitchFamily="50" charset="-127"/>
              </a:rPr>
              <a:t>뷰어의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내용을 읽을 수 있습니다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포커스가 있는 컨트롤에 포커스 박스로 표시가 되면 탭 키로 컨트롤을 순차적으로 접근이 가능합니다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3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195736" y="2780928"/>
            <a:ext cx="5688632" cy="3137836"/>
            <a:chOff x="1115616" y="1196752"/>
            <a:chExt cx="8444062" cy="4657725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5616" y="1196752"/>
              <a:ext cx="2543175" cy="465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8024" y="1268760"/>
              <a:ext cx="2638425" cy="258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모서리가 둥근 직사각형 14"/>
            <p:cNvSpPr/>
            <p:nvPr/>
          </p:nvSpPr>
          <p:spPr bwMode="auto">
            <a:xfrm>
              <a:off x="1288504" y="5324475"/>
              <a:ext cx="835224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 bwMode="auto">
            <a:xfrm>
              <a:off x="4989884" y="2750468"/>
              <a:ext cx="835224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6036493" y="2936776"/>
              <a:ext cx="479723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4499992" y="4581128"/>
              <a:ext cx="5059686" cy="456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파일 </a:t>
              </a:r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&gt; </a:t>
              </a:r>
              <a:r>
                <a:rPr kumimoji="0"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환경설정 </a:t>
              </a:r>
              <a:r>
                <a:rPr kumimoji="0"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&gt; Accessibility &gt; True</a:t>
              </a:r>
              <a:endParaRPr kumimoji="0"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웹 </a:t>
            </a:r>
            <a:r>
              <a:rPr kumimoji="0" lang="ko-KR" altLang="en-US" sz="2000" b="1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접근성</a:t>
            </a:r>
            <a:r>
              <a:rPr kumimoji="0" lang="en-US" altLang="ko-KR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  <a:r>
              <a:rPr kumimoji="0" lang="ko-KR" altLang="en-US" sz="2000" b="1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미리보기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052736"/>
            <a:ext cx="6912768" cy="494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 bwMode="auto">
          <a:xfrm>
            <a:off x="2987824" y="1772816"/>
            <a:ext cx="3168352" cy="57606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웹 </a:t>
            </a:r>
            <a:r>
              <a:rPr kumimoji="0" lang="ko-KR" altLang="en-US" sz="2000" b="1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접근성</a:t>
            </a:r>
            <a:r>
              <a:rPr kumimoji="0" lang="en-US" altLang="ko-KR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(3)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  <a:r>
              <a:rPr kumimoji="0" lang="ko-KR" altLang="en-US" sz="2000" b="1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미리보기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987824" y="1772816"/>
            <a:ext cx="3168352" cy="57606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052736"/>
            <a:ext cx="6912000" cy="4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 bwMode="auto">
          <a:xfrm>
            <a:off x="3707904" y="2420888"/>
            <a:ext cx="1872208" cy="223224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18" name="위쪽 화살표 17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2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3284761" y="692696"/>
            <a:ext cx="2223343" cy="8156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anchor="ctr">
            <a:spAutoFit/>
          </a:bodyPr>
          <a:lstStyle/>
          <a:p>
            <a:r>
              <a:rPr kumimoji="0" lang="ko-KR" altLang="en-US" sz="5000" dirty="0" smtClean="0">
                <a:latin typeface="HY견고딕" pitchFamily="18" charset="-127"/>
                <a:ea typeface="HY견고딕" pitchFamily="18" charset="-127"/>
              </a:rPr>
              <a:t>목    차</a:t>
            </a:r>
            <a:endParaRPr kumimoji="0" lang="en-US" altLang="ko-KR" sz="5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61938" y="2357299"/>
            <a:ext cx="4094038" cy="12157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anchor="ctr">
            <a:spAutoFit/>
          </a:bodyPr>
          <a:lstStyle/>
          <a:p>
            <a:r>
              <a:rPr kumimoji="0" lang="ko-KR" alt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 가이드</a:t>
            </a:r>
            <a:r>
              <a:rPr kumimoji="0" lang="en-US" altLang="ko-KR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고급</a:t>
            </a:r>
            <a:r>
              <a:rPr kumimoji="0" lang="en-US" altLang="ko-KR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kumimoji="0" lang="ko-KR" alt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kumimoji="0" lang="en-US" altLang="ko-KR" sz="38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kumimoji="0" lang="en-US" altLang="ko-KR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웹 </a:t>
            </a:r>
            <a:r>
              <a:rPr kumimoji="0" lang="ko-KR" alt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리포팅</a:t>
            </a:r>
            <a:r>
              <a:rPr kumimoji="0"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툴</a:t>
            </a:r>
            <a:r>
              <a:rPr kumimoji="0"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sp>
        <p:nvSpPr>
          <p:cNvPr id="14" name="Text Box 4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292080" y="3573016"/>
            <a:ext cx="139781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1.</a:t>
            </a:r>
            <a:r>
              <a:rPr kumimoji="0" lang="ko-KR" altLang="en-US" sz="20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크로스 탭</a:t>
            </a:r>
            <a:endParaRPr kumimoji="0" lang="ko-KR" altLang="en-US" sz="1200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 Box 4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292080" y="4417367"/>
            <a:ext cx="79989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2.</a:t>
            </a:r>
            <a:r>
              <a:rPr kumimoji="0" lang="ko-KR" altLang="en-US" sz="20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차트</a:t>
            </a:r>
            <a:endParaRPr kumimoji="0" lang="ko-KR" altLang="en-US" sz="1200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2" name="Picture 7" descr="파란공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1994" y="3694535"/>
            <a:ext cx="109537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 descr="파란공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86661" y="4540796"/>
            <a:ext cx="109537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4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309467" y="5353471"/>
            <a:ext cx="139781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3.</a:t>
            </a:r>
            <a:r>
              <a:rPr kumimoji="0" lang="ko-KR" altLang="en-US" sz="20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웹 </a:t>
            </a:r>
            <a:r>
              <a:rPr kumimoji="0" lang="ko-KR" altLang="en-US" sz="20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접근성</a:t>
            </a:r>
            <a:endParaRPr kumimoji="0" lang="ko-KR" altLang="en-US" sz="1200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2" name="Picture 7" descr="파란공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476900"/>
            <a:ext cx="109537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0" y="2924944"/>
            <a:ext cx="9144000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763588" indent="-763588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5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kumimoji="0" lang="ko-KR" altLang="en-US" sz="35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크로스 탭</a:t>
            </a:r>
            <a:endParaRPr kumimoji="0" lang="ko-KR" altLang="en-US" sz="3500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7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9" name="위쪽 화살표 8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2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</a:t>
            </a:r>
            <a:r>
              <a:rPr kumimoji="0" lang="en-US" altLang="ko-KR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(1)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 추가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크로스 탭에서 행과 열에 배치할 필드를 구성한다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652" name="Picture 2" descr="C:\CLIPSOFT\교육 커리큘럼\렉스퍼트3.0교재\1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203" y="1500188"/>
            <a:ext cx="6207149" cy="465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</a:t>
            </a:r>
            <a:r>
              <a:rPr kumimoji="0" lang="en-US" altLang="ko-KR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행에 필드 추가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크로스 탭의 행 부분에 놓을 필드 추가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676" name="Picture 2" descr="C:\CLIPSOFT\교육 커리큘럼\렉스퍼트3.0교재\1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033588"/>
            <a:ext cx="47529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</a:t>
            </a:r>
            <a:r>
              <a:rPr kumimoji="0" lang="en-US" altLang="ko-KR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(3)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열에 필드 추가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크로스 탭 열 부분에 놓을 필드를 추가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700" name="Picture 2" descr="C:\CLIPSOFT\교육 커리큘럼\렉스퍼트3.0교재\1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033588"/>
            <a:ext cx="47529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</a:t>
            </a:r>
            <a:r>
              <a:rPr kumimoji="0" lang="en-US" altLang="ko-KR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(4)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 위치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셀 크기 조정 및 요약 필드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함수 선택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크로스 탭 요약 필드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함수 선택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724" name="Picture 2" descr="C:\CLIPSOFT\교육 커리큘럼\렉스퍼트3.0교재\1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907" y="1500189"/>
            <a:ext cx="6005413" cy="450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크로스 탭</a:t>
            </a:r>
            <a:r>
              <a:rPr kumimoji="0" lang="en-US" altLang="ko-KR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(5)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결과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크로스 탭 결과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748" name="Picture 2" descr="C:\CLIPSOFT\교육 커리큘럼\렉스퍼트3.0교재\1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3807" y="1444625"/>
            <a:ext cx="4904457" cy="465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0" y="2924944"/>
            <a:ext cx="9144000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763588" indent="-763588"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5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kumimoji="0" lang="ko-KR" altLang="en-US" sz="35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차트</a:t>
            </a:r>
            <a:endParaRPr kumimoji="0" lang="ko-KR" altLang="en-US" sz="3500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7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9" name="위쪽 화살표 8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2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FCD80BF513B14F96D1FE432550816A" ma:contentTypeVersion="0" ma:contentTypeDescription="새 문서를 만듭니다." ma:contentTypeScope="" ma:versionID="899d203fc71bb3856812e290fc9cc6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2E13EE-5246-4DB6-890D-AF3372668CF8}"/>
</file>

<file path=customXml/itemProps2.xml><?xml version="1.0" encoding="utf-8"?>
<ds:datastoreItem xmlns:ds="http://schemas.openxmlformats.org/officeDocument/2006/customXml" ds:itemID="{A85FBDFB-9B61-483C-9111-72D8B460AE21}"/>
</file>

<file path=customXml/itemProps3.xml><?xml version="1.0" encoding="utf-8"?>
<ds:datastoreItem xmlns:ds="http://schemas.openxmlformats.org/officeDocument/2006/customXml" ds:itemID="{94D0542A-B4FA-42BC-BFD7-54F34FCCAF41}"/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315</Words>
  <Application>Microsoft Office PowerPoint</Application>
  <PresentationFormat>화면 슬라이드 쇼(4:3)</PresentationFormat>
  <Paragraphs>42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교육가이드 - 고급</dc:title>
  <cp:lastModifiedBy>이창섭</cp:lastModifiedBy>
  <cp:revision>230</cp:revision>
  <dcterms:created xsi:type="dcterms:W3CDTF">2008-07-09T03:09:56Z</dcterms:created>
  <dcterms:modified xsi:type="dcterms:W3CDTF">2011-07-28T08:49:56Z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0x010100B8FCD80BF513B14F96D1FE432550816A</vt:lpwstr>
  </property>
</Properties>
</file>