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1" r:id="rId3"/>
    <p:sldId id="333" r:id="rId4"/>
    <p:sldId id="328" r:id="rId5"/>
    <p:sldId id="329" r:id="rId6"/>
    <p:sldId id="330" r:id="rId7"/>
    <p:sldId id="33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85" r:id="rId30"/>
    <p:sldId id="286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32" r:id="rId55"/>
    <p:sldId id="318" r:id="rId56"/>
    <p:sldId id="319" r:id="rId57"/>
    <p:sldId id="320" r:id="rId58"/>
    <p:sldId id="321" r:id="rId59"/>
    <p:sldId id="322" r:id="rId60"/>
    <p:sldId id="323" r:id="rId61"/>
    <p:sldId id="324" r:id="rId62"/>
    <p:sldId id="325" r:id="rId63"/>
    <p:sldId id="326" r:id="rId64"/>
    <p:sldId id="327" r:id="rId6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892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60E067-FBA7-4213-8E74-8B3D1627F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47387D-CE2E-4B56-B8C1-733ADA0362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D86DC6-FB02-46C6-B864-C026E0206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07DEB-68FC-4DAB-81FB-5C4E8C85820E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833C9F-3FFA-4C36-B96D-E4E46E9C3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E7958A-21F4-4C45-A26F-41BC1D98E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647C-E6AC-4E34-AC87-16E2046B1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470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9D53E-3D09-445E-8374-8B81DE79F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D5F145-AD68-45F1-9F69-19D1CE002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D76A6D-01AC-40FA-BF10-E0E36B83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07DEB-68FC-4DAB-81FB-5C4E8C85820E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D1D9F-3A15-4329-ADD8-91F409083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AA7E43-156F-45E9-B27E-ACE2C8317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647C-E6AC-4E34-AC87-16E2046B1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0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2E4EA0-E1CA-4B10-AE4A-C25A8C808C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3B372B-EE7A-4B3C-A5A0-F0D60DB54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443BBC-822C-46E9-8708-6D936D03F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07DEB-68FC-4DAB-81FB-5C4E8C85820E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710A9A-CF75-41CC-B1A4-11ED8C957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8B6CE3-E998-4A10-BDBC-C6193D98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647C-E6AC-4E34-AC87-16E2046B1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207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4A241-01C0-4F8F-A7EE-F9168F669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F0879-652E-4FBE-BA30-E418B93A2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3FE532-7E39-47B1-897A-B252A58EC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07DEB-68FC-4DAB-81FB-5C4E8C85820E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E13D8A-320F-4480-8978-93DADFBDB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C8F0AF-00E5-43E2-84F9-A39FAD91D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647C-E6AC-4E34-AC87-16E2046B1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49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08528A-4E83-448F-BBC3-EAB9D5139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37D10C-5E59-442B-8EB9-3F8A96349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13070F-F287-468D-A743-3556B4B1E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07DEB-68FC-4DAB-81FB-5C4E8C85820E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C0E9AA-FD7A-4965-8443-D72BCABE8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9D0C83-9002-4C04-9EB8-F6EF17A5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647C-E6AC-4E34-AC87-16E2046B1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812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397B4-E65F-4740-B2FD-350ED875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7A7719-71BB-41B3-93A3-8C191D9020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E351E7-D038-4415-BED6-2FF83E15B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DDB4E6-852E-4BE5-A0B6-D9F1E5383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07DEB-68FC-4DAB-81FB-5C4E8C85820E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02D6E1-17AC-4F92-BC82-A6860864D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5379F5-5C39-425D-8C46-D5FCA967E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647C-E6AC-4E34-AC87-16E2046B1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298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90759-9AA9-4DC9-AF57-D6942C70E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DCCAAC-9B2E-49EF-B830-13EA7DA6F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EAF606-0AA8-4221-8964-3D6829542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3E0490-082A-48B5-B8B8-29812E2F2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70DCFB-E6DC-446B-B876-5123146BA2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05C80B-EE35-4CDB-88DF-2ACBB3617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07DEB-68FC-4DAB-81FB-5C4E8C85820E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163655-F1F4-49CF-B3D4-B9506030B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8CCE1D-9A65-40A3-93AC-CDA776C14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647C-E6AC-4E34-AC87-16E2046B1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693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89890-0AE9-4019-9F1B-EA920ACCE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1CFA6C-8FE5-44F9-814E-AE380BA2F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07DEB-68FC-4DAB-81FB-5C4E8C85820E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43483F-2852-41AD-B3E0-2C2808A91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433E6F-2A92-47ED-9EF5-72BA9A4BC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647C-E6AC-4E34-AC87-16E2046B1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39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7026ED1-9F77-4A5B-804B-60AD18A27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07DEB-68FC-4DAB-81FB-5C4E8C85820E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EEE956-7AF9-4BB1-B31D-DE01E0D9E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12F777-34BE-416C-9A52-0C43C3466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647C-E6AC-4E34-AC87-16E2046B1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50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1F09AA-3559-447B-8F38-F5CE94F0C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AA33CE-E696-4000-A145-9EEBE7533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3BB035-9D90-4AD6-A240-69B6F855F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43ECD6-70FA-45DC-AD4C-41D132BB8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07DEB-68FC-4DAB-81FB-5C4E8C85820E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655135-C570-437D-9DEC-0CA9414A7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0537E1-BD79-44D6-A49F-BDB1C69B8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647C-E6AC-4E34-AC87-16E2046B1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258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C8FBC-1091-4F4D-8844-F3EECEFB5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590A1F6-7C5B-485A-ABD8-F2A838B379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1A2EC-8D21-4B74-B578-48CA0215B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CD807D-B45C-4BF8-879D-10EE85F1E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07DEB-68FC-4DAB-81FB-5C4E8C85820E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23EBC6-DB55-450E-8AF3-8F90BAB2C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C67E25-EF37-47CA-80CC-DADE66B80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E647C-E6AC-4E34-AC87-16E2046B1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750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4D54D28-4E51-4DB4-9759-E07C90480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C02C88-BC7F-49A7-B5B4-1EB37E9AA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E48EBB-10FA-4CF4-8987-41EA2918FC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07DEB-68FC-4DAB-81FB-5C4E8C85820E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766D28-EB9A-44E7-BBC1-C83708701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B5A672-3CDA-4E2E-8531-85ACEC51A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E647C-E6AC-4E34-AC87-16E2046B1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64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kr/docs/5.1/getting-started/introduction/" TargetMode="External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etbootstrap.kr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ootstrapk.com/css/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bootstrapk.com/css/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5FF756-89A4-4F94-97EA-364396275C10}"/>
              </a:ext>
            </a:extLst>
          </p:cNvPr>
          <p:cNvSpPr txBox="1"/>
          <p:nvPr/>
        </p:nvSpPr>
        <p:spPr>
          <a:xfrm>
            <a:off x="540912" y="366623"/>
            <a:ext cx="1111017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4000" dirty="0">
                <a:solidFill>
                  <a:srgbClr val="008080"/>
                </a:solidFill>
                <a:latin typeface="Consolas" panose="020B0609020204030204" pitchFamily="49" charset="0"/>
              </a:rPr>
              <a:t>부트스트랩</a:t>
            </a:r>
            <a:r>
              <a:rPr lang="en-US" altLang="ko-KR" sz="4000" dirty="0">
                <a:solidFill>
                  <a:srgbClr val="008080"/>
                </a:solidFill>
                <a:latin typeface="Consolas" panose="020B0609020204030204" pitchFamily="49" charset="0"/>
              </a:rPr>
              <a:t>(bootstrap) 5.1</a:t>
            </a:r>
          </a:p>
          <a:p>
            <a:pPr algn="l"/>
            <a:endParaRPr lang="en-US" altLang="ko-KR" sz="40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ko-KR" altLang="en-US" sz="4000" dirty="0">
                <a:solidFill>
                  <a:srgbClr val="008080"/>
                </a:solidFill>
                <a:latin typeface="Consolas" panose="020B0609020204030204" pitchFamily="49" charset="0"/>
              </a:rPr>
              <a:t>영문 </a:t>
            </a:r>
            <a:r>
              <a:rPr lang="en-US" altLang="ko-KR" sz="4000" dirty="0">
                <a:solidFill>
                  <a:srgbClr val="008080"/>
                </a:solidFill>
                <a:latin typeface="Consolas" panose="020B0609020204030204" pitchFamily="49" charset="0"/>
                <a:hlinkClick r:id="rId2"/>
              </a:rPr>
              <a:t>https://getbootstrap.com/</a:t>
            </a:r>
            <a:endParaRPr lang="en-US" altLang="ko-KR" sz="40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algn="l"/>
            <a:endParaRPr lang="en-US" altLang="ko-KR" sz="40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algn="l"/>
            <a:r>
              <a:rPr lang="ko-KR" altLang="en-US" sz="4000" dirty="0">
                <a:solidFill>
                  <a:srgbClr val="008080"/>
                </a:solidFill>
                <a:latin typeface="Consolas" panose="020B0609020204030204" pitchFamily="49" charset="0"/>
              </a:rPr>
              <a:t>한글</a:t>
            </a:r>
            <a:r>
              <a:rPr lang="en-US" altLang="ko-KR" sz="4000" dirty="0">
                <a:solidFill>
                  <a:srgbClr val="008080"/>
                </a:solidFill>
                <a:latin typeface="Consolas" panose="020B0609020204030204" pitchFamily="49" charset="0"/>
                <a:hlinkClick r:id="rId3"/>
              </a:rPr>
              <a:t>https://getbootstrap.kr/docs/5.1/getting-started/introduction/</a:t>
            </a:r>
            <a:endParaRPr lang="en-US" altLang="ko-KR" sz="40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4000" dirty="0">
                <a:solidFill>
                  <a:srgbClr val="008080"/>
                </a:solidFill>
                <a:latin typeface="Consolas" panose="020B0609020204030204" pitchFamily="49" charset="0"/>
                <a:hlinkClick r:id="rId4"/>
              </a:rPr>
              <a:t>https://getbootstrap.kr/</a:t>
            </a:r>
            <a:endParaRPr lang="en-US" altLang="ko-KR" sz="4000" dirty="0">
              <a:solidFill>
                <a:srgbClr val="00808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195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EE0807-A21F-4347-81BC-51394ABE3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789" y="0"/>
            <a:ext cx="8266421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990152-1FE5-4B2D-A72B-3D7886BCFDFE}"/>
              </a:ext>
            </a:extLst>
          </p:cNvPr>
          <p:cNvSpPr txBox="1"/>
          <p:nvPr/>
        </p:nvSpPr>
        <p:spPr>
          <a:xfrm>
            <a:off x="94376" y="1535077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Display headings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7007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1591CB9-F7F2-48CE-BC6F-5A467A74E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037" y="1895475"/>
            <a:ext cx="8543925" cy="30670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747803-C335-45F1-8192-FD683893D25A}"/>
              </a:ext>
            </a:extLst>
          </p:cNvPr>
          <p:cNvSpPr txBox="1"/>
          <p:nvPr/>
        </p:nvSpPr>
        <p:spPr>
          <a:xfrm>
            <a:off x="716691" y="662622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Lead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1691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6C9A04A-F9F9-4111-8339-95A02961F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12" y="257175"/>
            <a:ext cx="8486775" cy="6343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854EAF-E466-444F-9FF9-823965C9A6E2}"/>
              </a:ext>
            </a:extLst>
          </p:cNvPr>
          <p:cNvSpPr txBox="1"/>
          <p:nvPr/>
        </p:nvSpPr>
        <p:spPr>
          <a:xfrm>
            <a:off x="68509" y="114079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Inline text elements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382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B59D102-AAC6-4792-9BED-3747D7EC4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338" y="0"/>
            <a:ext cx="8127324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AE24EA-C4A3-41DE-92FB-678128B3C0C8}"/>
              </a:ext>
            </a:extLst>
          </p:cNvPr>
          <p:cNvSpPr txBox="1"/>
          <p:nvPr/>
        </p:nvSpPr>
        <p:spPr>
          <a:xfrm>
            <a:off x="329268" y="119951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 err="1">
                <a:solidFill>
                  <a:srgbClr val="212529"/>
                </a:solidFill>
                <a:effectLst/>
                <a:latin typeface="-apple-system"/>
              </a:rPr>
              <a:t>Unstyled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420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2C2591A-CC00-47BE-9E64-A0DF095D4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1633537"/>
            <a:ext cx="8505825" cy="3590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CC18AE-1D1D-4394-9373-34BD0D357C37}"/>
              </a:ext>
            </a:extLst>
          </p:cNvPr>
          <p:cNvSpPr txBox="1"/>
          <p:nvPr/>
        </p:nvSpPr>
        <p:spPr>
          <a:xfrm>
            <a:off x="295712" y="80523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lists</a:t>
            </a:r>
            <a:r>
              <a:rPr lang="ko-KR" altLang="en-US" dirty="0"/>
              <a:t> </a:t>
            </a:r>
            <a:r>
              <a:rPr lang="ko-KR" altLang="en-US" dirty="0" err="1"/>
              <a:t>Inline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1136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BE4ABD8-0AAE-488D-AE84-82C09C705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114" y="0"/>
            <a:ext cx="8087772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530537-7EB4-41F7-9F74-E59B43516A87}"/>
              </a:ext>
            </a:extLst>
          </p:cNvPr>
          <p:cNvSpPr txBox="1"/>
          <p:nvPr/>
        </p:nvSpPr>
        <p:spPr>
          <a:xfrm>
            <a:off x="1398" y="629066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Description list alignment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9517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876C7C3-3DF6-4ABF-A9D7-2E34B42A5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304800"/>
            <a:ext cx="8477250" cy="6248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E780D5-3CCE-481E-8AD6-E75807EF6522}"/>
              </a:ext>
            </a:extLst>
          </p:cNvPr>
          <p:cNvSpPr txBox="1"/>
          <p:nvPr/>
        </p:nvSpPr>
        <p:spPr>
          <a:xfrm>
            <a:off x="278934" y="654233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Inline code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F2B455-B072-40B7-88B8-3377EBA00AF5}"/>
              </a:ext>
            </a:extLst>
          </p:cNvPr>
          <p:cNvSpPr txBox="1"/>
          <p:nvPr/>
        </p:nvSpPr>
        <p:spPr>
          <a:xfrm>
            <a:off x="278934" y="342900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Code blocks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8354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E04016E-1F45-4564-8B8B-96CA555E9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512" y="1209675"/>
            <a:ext cx="8562975" cy="4438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1C3CE2-890C-4FFD-AD10-FCBF07E1ED2B}"/>
              </a:ext>
            </a:extLst>
          </p:cNvPr>
          <p:cNvSpPr txBox="1"/>
          <p:nvPr/>
        </p:nvSpPr>
        <p:spPr>
          <a:xfrm>
            <a:off x="278934" y="56195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Image thumbnails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3473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936A46E-6761-43AA-B7D3-625FBA694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140" y="0"/>
            <a:ext cx="799372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B88FE3-5076-4E49-B1A8-A17B7899DC8F}"/>
              </a:ext>
            </a:extLst>
          </p:cNvPr>
          <p:cNvSpPr txBox="1"/>
          <p:nvPr/>
        </p:nvSpPr>
        <p:spPr>
          <a:xfrm>
            <a:off x="245378" y="109046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Aligning images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4542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45483EB-A8E2-49C9-910D-D0E32F60A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608" y="0"/>
            <a:ext cx="7512784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560B823-C427-4D08-950C-89065640A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1845" y="102580"/>
            <a:ext cx="1276350" cy="5048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B0927C-E9C8-44C9-A475-A3B4D6DB1ECB}"/>
              </a:ext>
            </a:extLst>
          </p:cNvPr>
          <p:cNvSpPr txBox="1"/>
          <p:nvPr/>
        </p:nvSpPr>
        <p:spPr>
          <a:xfrm>
            <a:off x="505437" y="746512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Tables</a:t>
            </a:r>
          </a:p>
        </p:txBody>
      </p:sp>
    </p:spTree>
    <p:extLst>
      <p:ext uri="{BB962C8B-B14F-4D97-AF65-F5344CB8AC3E}">
        <p14:creationId xmlns:p14="http://schemas.microsoft.com/office/powerpoint/2010/main" val="694349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5FF756-89A4-4F94-97EA-364396275C10}"/>
              </a:ext>
            </a:extLst>
          </p:cNvPr>
          <p:cNvSpPr txBox="1"/>
          <p:nvPr/>
        </p:nvSpPr>
        <p:spPr>
          <a:xfrm>
            <a:off x="656823" y="165303"/>
            <a:ext cx="11294771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4000" dirty="0">
                <a:solidFill>
                  <a:srgbClr val="008080"/>
                </a:solidFill>
                <a:latin typeface="Consolas" panose="020B0609020204030204" pitchFamily="49" charset="0"/>
              </a:rPr>
              <a:t>부트스트랩</a:t>
            </a:r>
            <a:r>
              <a:rPr lang="en-US" altLang="ko-KR" sz="4000" dirty="0">
                <a:solidFill>
                  <a:srgbClr val="008080"/>
                </a:solidFill>
                <a:latin typeface="Consolas" panose="020B0609020204030204" pitchFamily="49" charset="0"/>
              </a:rPr>
              <a:t>(bootstrap) 4.6</a:t>
            </a:r>
          </a:p>
          <a:p>
            <a:pPr algn="l"/>
            <a:endParaRPr lang="en-US" altLang="ko-KR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https://getbootstrap.com/docs/4.6/getting-started/introduction/</a:t>
            </a:r>
          </a:p>
          <a:p>
            <a:pPr algn="l"/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  <a:hlinkClick r:id="rId2"/>
              </a:rPr>
              <a:t>http://bootstrapk.com/css/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	&lt;- </a:t>
            </a:r>
            <a:r>
              <a:rPr lang="ko-KR" altLang="en-US" dirty="0">
                <a:solidFill>
                  <a:srgbClr val="008080"/>
                </a:solidFill>
                <a:latin typeface="Consolas" panose="020B0609020204030204" pitchFamily="49" charset="0"/>
              </a:rPr>
              <a:t>한글</a:t>
            </a:r>
            <a:endParaRPr lang="en-US" altLang="ko-KR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algn="l"/>
            <a:endParaRPr lang="en-US" altLang="ko-KR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dirty="0" err="1">
                <a:solidFill>
                  <a:srgbClr val="008080"/>
                </a:solidFill>
                <a:latin typeface="Consolas" panose="020B0609020204030204" pitchFamily="49" charset="0"/>
              </a:rPr>
              <a:t>WebContent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bootstrap-4.6.0-dist/</a:t>
            </a:r>
            <a:r>
              <a:rPr lang="en-US" altLang="ko-KR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css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/bootstrap.min.css </a:t>
            </a:r>
            <a:r>
              <a:rPr lang="ko-KR" altLang="en-U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만듬</a:t>
            </a:r>
            <a:endParaRPr lang="en-US" altLang="ko-KR" sz="1800" i="1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pPr algn="l"/>
            <a:endParaRPr lang="en-US" altLang="ko-KR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&lt;head&gt; </a:t>
            </a:r>
            <a:r>
              <a:rPr lang="ko-KR" altLang="en-US" dirty="0">
                <a:solidFill>
                  <a:srgbClr val="008080"/>
                </a:solidFill>
                <a:latin typeface="Consolas" panose="020B0609020204030204" pitchFamily="49" charset="0"/>
              </a:rPr>
              <a:t>부분에 복사</a:t>
            </a:r>
            <a:endParaRPr lang="en-US" altLang="ko-KR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meta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"viewport"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content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"width=device-width, initial-scale=1, shrink-to-fit=no"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 </a:t>
            </a:r>
          </a:p>
          <a:p>
            <a:pPr algn="l"/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link </a:t>
            </a:r>
            <a:r>
              <a:rPr lang="en-US" altLang="ko-KR" sz="1800" dirty="0" err="1">
                <a:solidFill>
                  <a:srgbClr val="7F007F"/>
                </a:solidFill>
                <a:latin typeface="Consolas" panose="020B0609020204030204" pitchFamily="49" charset="0"/>
              </a:rPr>
              <a:t>rel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"stylesheet" </a:t>
            </a:r>
            <a:r>
              <a:rPr lang="en-US" altLang="ko-KR" sz="1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"../bootstrap-4.6.0-dist/</a:t>
            </a:r>
            <a:r>
              <a:rPr lang="en-US" altLang="ko-KR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css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/bootstrap.min.css"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ko-KR" sz="1800" i="1" u="sng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algn="l"/>
            <a:endParaRPr lang="en-US" altLang="ko-KR" sz="1800" i="1" u="sng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 i="1" u="sng" dirty="0">
                <a:solidFill>
                  <a:srgbClr val="008080"/>
                </a:solidFill>
                <a:latin typeface="Consolas" panose="020B0609020204030204" pitchFamily="49" charset="0"/>
              </a:rPr>
              <a:t>&lt;/body&gt; </a:t>
            </a:r>
            <a:r>
              <a:rPr lang="ko-KR" altLang="en-US" sz="1800" i="1" u="sng" dirty="0">
                <a:solidFill>
                  <a:srgbClr val="008080"/>
                </a:solidFill>
                <a:latin typeface="Consolas" panose="020B0609020204030204" pitchFamily="49" charset="0"/>
              </a:rPr>
              <a:t>위 부분에 복사</a:t>
            </a:r>
            <a:endParaRPr lang="en-US" altLang="ko-KR" sz="1800" i="1" u="sng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script </a:t>
            </a:r>
            <a:r>
              <a:rPr lang="en-US" altLang="ko-KR" sz="1800" dirty="0" err="1">
                <a:solidFill>
                  <a:srgbClr val="7F007F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"../bootstrap-4.6.0-dist/</a:t>
            </a:r>
            <a:r>
              <a:rPr lang="en-US" altLang="ko-KR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jquery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/jquery-3.5.1.js"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800" i="1" dirty="0">
                <a:solidFill>
                  <a:srgbClr val="3F7F7F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ko-KR" sz="1800" i="1" u="sng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script </a:t>
            </a:r>
            <a:r>
              <a:rPr lang="en-US" altLang="ko-KR" sz="1800" dirty="0" err="1">
                <a:solidFill>
                  <a:srgbClr val="7F007F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"../bootstrap-4.6.0-dist/</a:t>
            </a:r>
            <a:r>
              <a:rPr lang="en-US" altLang="ko-KR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js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/bootstrap.bundle.min.js"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i="1" dirty="0">
                <a:solidFill>
                  <a:srgbClr val="008080"/>
                </a:solidFill>
                <a:latin typeface="Consolas" panose="020B0609020204030204" pitchFamily="49" charset="0"/>
              </a:rPr>
              <a:t>script&gt;</a:t>
            </a:r>
            <a:endParaRPr lang="en-US" altLang="ko-KR" sz="1800" i="1" u="sng" dirty="0">
              <a:solidFill>
                <a:srgbClr val="00808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362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F9FBAAB-8F7A-419E-BCCC-6DFCD7E86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426" y="0"/>
            <a:ext cx="7755147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161BAD-31A8-4DD7-B0BC-6549FA430196}"/>
              </a:ext>
            </a:extLst>
          </p:cNvPr>
          <p:cNvSpPr txBox="1"/>
          <p:nvPr/>
        </p:nvSpPr>
        <p:spPr>
          <a:xfrm>
            <a:off x="270545" y="75490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Striped rows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5063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E106D40-A2D2-4546-8D90-7AD18C01C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857" y="0"/>
            <a:ext cx="7904285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42F354-E103-4821-BB49-C0BB42DF1FFC}"/>
              </a:ext>
            </a:extLst>
          </p:cNvPr>
          <p:cNvSpPr txBox="1"/>
          <p:nvPr/>
        </p:nvSpPr>
        <p:spPr>
          <a:xfrm>
            <a:off x="253767" y="998182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Bordered 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6567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240730C-C214-4C1F-9D9B-32F877879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760" y="0"/>
            <a:ext cx="8002479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BCD159-2E98-446F-B696-DD2A355DE802}"/>
              </a:ext>
            </a:extLst>
          </p:cNvPr>
          <p:cNvSpPr txBox="1"/>
          <p:nvPr/>
        </p:nvSpPr>
        <p:spPr>
          <a:xfrm>
            <a:off x="312490" y="939459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Borderless 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1353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CF20AFB-656C-4D21-9C7A-1F55B8DDE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413" y="0"/>
            <a:ext cx="8509174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00B925-D974-4FB6-9A56-129B26A1B5A9}"/>
              </a:ext>
            </a:extLst>
          </p:cNvPr>
          <p:cNvSpPr txBox="1"/>
          <p:nvPr/>
        </p:nvSpPr>
        <p:spPr>
          <a:xfrm>
            <a:off x="346046" y="92268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Small 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8584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2EF2DA2-9F93-4764-86FE-D704692AF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576" y="0"/>
            <a:ext cx="7166848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7159CB-EA17-47F9-A014-DDAEDB5DE62B}"/>
              </a:ext>
            </a:extLst>
          </p:cNvPr>
          <p:cNvSpPr txBox="1"/>
          <p:nvPr/>
        </p:nvSpPr>
        <p:spPr>
          <a:xfrm>
            <a:off x="1398" y="89751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Tables</a:t>
            </a:r>
            <a:r>
              <a:rPr lang="ko-KR" altLang="en-US" dirty="0"/>
              <a:t> </a:t>
            </a:r>
            <a:r>
              <a:rPr lang="ko-KR" altLang="en-US" dirty="0" err="1"/>
              <a:t>Contextual</a:t>
            </a:r>
            <a:r>
              <a:rPr lang="ko-KR" altLang="en-US" dirty="0"/>
              <a:t> </a:t>
            </a:r>
            <a:r>
              <a:rPr lang="ko-KR" altLang="en-US" dirty="0" err="1"/>
              <a:t>classes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35827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6F32535-2C91-4ECC-8BFC-E63814166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057" y="0"/>
            <a:ext cx="7595886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D9F9F78-F791-450A-A434-CCCAF4F8A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2054" y="600761"/>
            <a:ext cx="2409825" cy="381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DA325E-F19E-4D2A-933B-8D588639FA3A}"/>
              </a:ext>
            </a:extLst>
          </p:cNvPr>
          <p:cNvSpPr txBox="1"/>
          <p:nvPr/>
        </p:nvSpPr>
        <p:spPr>
          <a:xfrm>
            <a:off x="135622" y="889125"/>
            <a:ext cx="22966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Tables</a:t>
            </a:r>
            <a:r>
              <a:rPr lang="ko-KR" altLang="en-US" dirty="0"/>
              <a:t> </a:t>
            </a:r>
            <a:r>
              <a:rPr lang="ko-KR" altLang="en-US" dirty="0" err="1"/>
              <a:t>Contextual</a:t>
            </a:r>
            <a:r>
              <a:rPr lang="ko-KR" altLang="en-US" dirty="0"/>
              <a:t> </a:t>
            </a:r>
            <a:r>
              <a:rPr lang="ko-KR" altLang="en-US" dirty="0" err="1"/>
              <a:t>classes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58360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B8F9310-7095-4170-AF34-547050419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484" y="0"/>
            <a:ext cx="7447031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E56B59A-47D4-435C-BAD7-B349DCBEA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9515" y="505082"/>
            <a:ext cx="1028700" cy="4667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BB5EF6-00CA-49CA-B0F6-A74E716C8949}"/>
              </a:ext>
            </a:extLst>
          </p:cNvPr>
          <p:cNvSpPr txBox="1"/>
          <p:nvPr/>
        </p:nvSpPr>
        <p:spPr>
          <a:xfrm>
            <a:off x="589326" y="109885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Alerts</a:t>
            </a:r>
          </a:p>
        </p:txBody>
      </p:sp>
    </p:spTree>
    <p:extLst>
      <p:ext uri="{BB962C8B-B14F-4D97-AF65-F5344CB8AC3E}">
        <p14:creationId xmlns:p14="http://schemas.microsoft.com/office/powerpoint/2010/main" val="5431072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3F11A06-B9DE-4C4E-A790-457A2EC9C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331" y="0"/>
            <a:ext cx="7597338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605C7F-9C7F-4714-A11B-36E1DB479705}"/>
              </a:ext>
            </a:extLst>
          </p:cNvPr>
          <p:cNvSpPr txBox="1"/>
          <p:nvPr/>
        </p:nvSpPr>
        <p:spPr>
          <a:xfrm>
            <a:off x="488659" y="1023349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Badges</a:t>
            </a:r>
          </a:p>
        </p:txBody>
      </p:sp>
    </p:spTree>
    <p:extLst>
      <p:ext uri="{BB962C8B-B14F-4D97-AF65-F5344CB8AC3E}">
        <p14:creationId xmlns:p14="http://schemas.microsoft.com/office/powerpoint/2010/main" val="2829005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8BA536E-FBB4-47D6-9BD1-3F563E531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1647825"/>
            <a:ext cx="8496300" cy="3562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C0D7E2-EAEF-4B81-BA55-60D45C253A60}"/>
              </a:ext>
            </a:extLst>
          </p:cNvPr>
          <p:cNvSpPr txBox="1"/>
          <p:nvPr/>
        </p:nvSpPr>
        <p:spPr>
          <a:xfrm>
            <a:off x="295712" y="796846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Contextual variations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73842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D45A8E5-0797-4E86-9753-67318DF58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12" y="1552575"/>
            <a:ext cx="8486775" cy="3752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F2FCD0-CC01-48A7-9AF4-3A88ED879F8D}"/>
              </a:ext>
            </a:extLst>
          </p:cNvPr>
          <p:cNvSpPr txBox="1"/>
          <p:nvPr/>
        </p:nvSpPr>
        <p:spPr>
          <a:xfrm>
            <a:off x="421547" y="771679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Pill badges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0137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5FF756-89A4-4F94-97EA-364396275C10}"/>
              </a:ext>
            </a:extLst>
          </p:cNvPr>
          <p:cNvSpPr txBox="1"/>
          <p:nvPr/>
        </p:nvSpPr>
        <p:spPr>
          <a:xfrm>
            <a:off x="386367" y="165303"/>
            <a:ext cx="11397802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4000" dirty="0">
                <a:solidFill>
                  <a:srgbClr val="008080"/>
                </a:solidFill>
                <a:latin typeface="Consolas" panose="020B0609020204030204" pitchFamily="49" charset="0"/>
              </a:rPr>
              <a:t>부트스트랩</a:t>
            </a:r>
            <a:r>
              <a:rPr lang="en-US" altLang="ko-KR" sz="4000" dirty="0">
                <a:solidFill>
                  <a:srgbClr val="008080"/>
                </a:solidFill>
                <a:latin typeface="Consolas" panose="020B0609020204030204" pitchFamily="49" charset="0"/>
              </a:rPr>
              <a:t>(bootstrap) 4.6</a:t>
            </a:r>
          </a:p>
          <a:p>
            <a:pPr algn="l"/>
            <a:endParaRPr lang="en-US" altLang="ko-KR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https://getbootstrap.com/docs/4.6/getting-started/introduction/</a:t>
            </a:r>
          </a:p>
          <a:p>
            <a:pPr algn="l"/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  <a:hlinkClick r:id="rId2"/>
              </a:rPr>
              <a:t>http://bootstrapk.com/css/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	&lt;- </a:t>
            </a:r>
            <a:r>
              <a:rPr lang="ko-KR" altLang="en-US" dirty="0">
                <a:solidFill>
                  <a:srgbClr val="008080"/>
                </a:solidFill>
                <a:latin typeface="Consolas" panose="020B0609020204030204" pitchFamily="49" charset="0"/>
              </a:rPr>
              <a:t>한글</a:t>
            </a:r>
            <a:endParaRPr lang="en-US" altLang="ko-KR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algn="l"/>
            <a:endParaRPr lang="en-US" altLang="ko-KR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&lt;head&gt; </a:t>
            </a:r>
            <a:r>
              <a:rPr lang="ko-KR" altLang="en-US" dirty="0">
                <a:solidFill>
                  <a:srgbClr val="008080"/>
                </a:solidFill>
                <a:latin typeface="Consolas" panose="020B0609020204030204" pitchFamily="49" charset="0"/>
              </a:rPr>
              <a:t>부분에 복사</a:t>
            </a:r>
            <a:endParaRPr lang="en-US" altLang="ko-KR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meta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"viewport"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content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"width=device-width, initial-scale=1, shrink-to-fit=no"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 </a:t>
            </a:r>
          </a:p>
          <a:p>
            <a:pPr algn="l"/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link </a:t>
            </a:r>
            <a:r>
              <a:rPr lang="en-US" altLang="ko-KR" dirty="0" err="1">
                <a:solidFill>
                  <a:srgbClr val="7F007F"/>
                </a:solidFill>
                <a:latin typeface="Consolas" panose="020B0609020204030204" pitchFamily="49" charset="0"/>
              </a:rPr>
              <a:t>rel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"stylesheet" </a:t>
            </a:r>
            <a:r>
              <a:rPr lang="en-US" altLang="ko-KR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"https://cdn.jsdelivr.net/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npm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/bootstrap@4.6.0/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dist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en-US" altLang="ko-K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css</a:t>
            </a: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/bootstrap.min.css" </a:t>
            </a:r>
            <a:r>
              <a:rPr lang="en-US" altLang="ko-KR" i="1" u="sng" dirty="0">
                <a:solidFill>
                  <a:srgbClr val="7F007F"/>
                </a:solidFill>
                <a:latin typeface="Consolas" panose="020B0609020204030204" pitchFamily="49" charset="0"/>
              </a:rPr>
              <a:t>integrity</a:t>
            </a:r>
            <a:r>
              <a:rPr lang="en-US" altLang="ko-KR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"sha384-B0vP5xmATw1</a:t>
            </a:r>
            <a:r>
              <a:rPr lang="en-US" altLang="ko-KR" sz="1800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+K9KRQjQERJvTumQW0nPEzvF6L/Z6nronJ3oUOFUFpCjEUQouq2+l" </a:t>
            </a:r>
            <a:r>
              <a:rPr lang="en-US" altLang="ko-KR" sz="1800" i="1" u="sng" dirty="0" err="1">
                <a:solidFill>
                  <a:srgbClr val="7F007F"/>
                </a:solidFill>
                <a:latin typeface="Consolas" panose="020B0609020204030204" pitchFamily="49" charset="0"/>
              </a:rPr>
              <a:t>crossorigin</a:t>
            </a:r>
            <a:r>
              <a:rPr lang="en-US" altLang="ko-KR" sz="1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"anonymous"</a:t>
            </a:r>
            <a:r>
              <a:rPr lang="en-US" altLang="ko-KR" sz="1800" i="1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endParaRPr lang="en-US" altLang="ko-KR" sz="1800" i="1" u="sng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 i="1" u="sng" dirty="0">
                <a:solidFill>
                  <a:srgbClr val="008080"/>
                </a:solidFill>
                <a:latin typeface="Consolas" panose="020B0609020204030204" pitchFamily="49" charset="0"/>
              </a:rPr>
              <a:t>&lt;/body&gt; </a:t>
            </a:r>
            <a:r>
              <a:rPr lang="ko-KR" altLang="en-US" sz="1800" i="1" u="sng" dirty="0">
                <a:solidFill>
                  <a:srgbClr val="008080"/>
                </a:solidFill>
                <a:latin typeface="Consolas" panose="020B0609020204030204" pitchFamily="49" charset="0"/>
              </a:rPr>
              <a:t>위 부분에 복사</a:t>
            </a:r>
            <a:endParaRPr lang="en-US" altLang="ko-KR" sz="1800" i="1" u="sng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script </a:t>
            </a:r>
            <a:r>
              <a:rPr lang="en-US" altLang="ko-KR" sz="1800" dirty="0" err="1">
                <a:solidFill>
                  <a:srgbClr val="7F007F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"https://code.jquery.com/jquery-3.5.1.slim.min.js" </a:t>
            </a:r>
            <a:r>
              <a:rPr lang="en-US" altLang="ko-KR" sz="1800" i="1" u="sng" dirty="0">
                <a:solidFill>
                  <a:srgbClr val="7F007F"/>
                </a:solidFill>
                <a:latin typeface="Consolas" panose="020B0609020204030204" pitchFamily="49" charset="0"/>
              </a:rPr>
              <a:t>integrity</a:t>
            </a:r>
            <a:r>
              <a:rPr lang="en-US" altLang="ko-KR" sz="1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"sha384-DfXdz2htPH0lsSSs5nCTpuj/zy4C+OGpamoFVy38MVBnE+IbbVYUew+OrCXaRkfj" </a:t>
            </a:r>
            <a:r>
              <a:rPr lang="en-US" altLang="ko-KR" sz="1800" i="1" u="sng" dirty="0" err="1">
                <a:solidFill>
                  <a:srgbClr val="7F007F"/>
                </a:solidFill>
                <a:latin typeface="Consolas" panose="020B0609020204030204" pitchFamily="49" charset="0"/>
              </a:rPr>
              <a:t>crossorigin</a:t>
            </a:r>
            <a:r>
              <a:rPr lang="en-US" altLang="ko-KR" sz="1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"anonymous"</a:t>
            </a:r>
            <a:r>
              <a:rPr lang="en-US" altLang="ko-KR" sz="1800" i="1" u="sng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800" i="1" u="sng" dirty="0">
                <a:solidFill>
                  <a:srgbClr val="3F7F7F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800" i="1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script </a:t>
            </a:r>
            <a:r>
              <a:rPr lang="en-US" altLang="ko-KR" sz="1800" dirty="0" err="1">
                <a:solidFill>
                  <a:srgbClr val="7F007F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"https://cdn.jsdelivr.net/</a:t>
            </a:r>
            <a:r>
              <a:rPr lang="en-US" altLang="ko-KR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npm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/bootstrap@4.6.0/</a:t>
            </a:r>
            <a:r>
              <a:rPr lang="en-US" altLang="ko-KR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dist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js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/bootstrap.bundle.min.js" </a:t>
            </a:r>
            <a:r>
              <a:rPr lang="en-US" altLang="ko-KR" sz="1800" i="1" u="sng" dirty="0">
                <a:solidFill>
                  <a:srgbClr val="7F007F"/>
                </a:solidFill>
                <a:latin typeface="Consolas" panose="020B0609020204030204" pitchFamily="49" charset="0"/>
              </a:rPr>
              <a:t>integrity</a:t>
            </a:r>
            <a:r>
              <a:rPr lang="en-US" altLang="ko-KR" sz="1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"sha384-Piv4xVNRyMGpqkS2by6br4gNJ7DXjqk09RmUpJ8jgGtD7zP9yug3goQfGII0yAns" </a:t>
            </a:r>
            <a:r>
              <a:rPr lang="en-US" altLang="ko-KR" sz="1800" i="1" u="sng" dirty="0" err="1">
                <a:solidFill>
                  <a:srgbClr val="7F007F"/>
                </a:solidFill>
                <a:latin typeface="Consolas" panose="020B0609020204030204" pitchFamily="49" charset="0"/>
              </a:rPr>
              <a:t>crossorigin</a:t>
            </a:r>
            <a:r>
              <a:rPr lang="en-US" altLang="ko-KR" sz="18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"anonymous"</a:t>
            </a:r>
            <a:r>
              <a:rPr lang="en-US" altLang="ko-KR" sz="1800" i="1" u="sng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800" i="1" u="sng" dirty="0">
                <a:solidFill>
                  <a:srgbClr val="3F7F7F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800" i="1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350331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497C415-38DD-43E1-BEB5-44A88363C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1528762"/>
            <a:ext cx="8477250" cy="3800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1E60FF-70DA-4CC1-9A9F-845FEA0D98D4}"/>
              </a:ext>
            </a:extLst>
          </p:cNvPr>
          <p:cNvSpPr txBox="1"/>
          <p:nvPr/>
        </p:nvSpPr>
        <p:spPr>
          <a:xfrm>
            <a:off x="228600" y="712956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 </a:t>
            </a:r>
            <a:r>
              <a:rPr lang="ko-KR" altLang="en-US" dirty="0" err="1"/>
              <a:t>Badges</a:t>
            </a:r>
            <a:r>
              <a:rPr lang="ko-KR" altLang="en-US" dirty="0"/>
              <a:t> </a:t>
            </a:r>
            <a:r>
              <a:rPr lang="ko-KR" altLang="en-US" dirty="0" err="1"/>
              <a:t>Links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68935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3C1FF34-4E62-478B-8C26-1C62E1200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143" y="0"/>
            <a:ext cx="7185713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C00884-F94F-4DFE-8259-9B1E01E15FAB}"/>
              </a:ext>
            </a:extLst>
          </p:cNvPr>
          <p:cNvSpPr txBox="1"/>
          <p:nvPr/>
        </p:nvSpPr>
        <p:spPr>
          <a:xfrm>
            <a:off x="304101" y="84718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Breadcrumb</a:t>
            </a:r>
          </a:p>
        </p:txBody>
      </p:sp>
    </p:spTree>
    <p:extLst>
      <p:ext uri="{BB962C8B-B14F-4D97-AF65-F5344CB8AC3E}">
        <p14:creationId xmlns:p14="http://schemas.microsoft.com/office/powerpoint/2010/main" val="10470316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0C7D8AB-850E-4909-986D-73CF3C896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685" y="0"/>
            <a:ext cx="7568629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6DB36F-E853-45BC-B709-2BCD674EB167}"/>
              </a:ext>
            </a:extLst>
          </p:cNvPr>
          <p:cNvSpPr txBox="1"/>
          <p:nvPr/>
        </p:nvSpPr>
        <p:spPr>
          <a:xfrm>
            <a:off x="480270" y="7800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Buttons</a:t>
            </a:r>
          </a:p>
        </p:txBody>
      </p:sp>
    </p:spTree>
    <p:extLst>
      <p:ext uri="{BB962C8B-B14F-4D97-AF65-F5344CB8AC3E}">
        <p14:creationId xmlns:p14="http://schemas.microsoft.com/office/powerpoint/2010/main" val="10858407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FCD8A29-2D11-48EC-B20C-A35F43D23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12" y="1076325"/>
            <a:ext cx="8410575" cy="4705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15546A-76BC-4CCA-B42F-532908EFEDE2}"/>
              </a:ext>
            </a:extLst>
          </p:cNvPr>
          <p:cNvSpPr txBox="1"/>
          <p:nvPr/>
        </p:nvSpPr>
        <p:spPr>
          <a:xfrm>
            <a:off x="329268" y="706993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Button tags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56814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F5A1401-9AC9-4FA7-A27E-7D7E4BAE5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12" y="1433512"/>
            <a:ext cx="8410575" cy="39909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593E42-D820-478A-848D-84A12AA1F45F}"/>
              </a:ext>
            </a:extLst>
          </p:cNvPr>
          <p:cNvSpPr txBox="1"/>
          <p:nvPr/>
        </p:nvSpPr>
        <p:spPr>
          <a:xfrm>
            <a:off x="211822" y="788457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Outline buttons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23220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4D2332D-E1B8-4899-BC29-49BD3FF94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246" y="0"/>
            <a:ext cx="7335508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A096D9-0B57-420D-B249-61C73420D8E2}"/>
              </a:ext>
            </a:extLst>
          </p:cNvPr>
          <p:cNvSpPr txBox="1"/>
          <p:nvPr/>
        </p:nvSpPr>
        <p:spPr>
          <a:xfrm>
            <a:off x="413158" y="97301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Buttons</a:t>
            </a:r>
            <a:r>
              <a:rPr lang="ko-KR" altLang="en-US" dirty="0"/>
              <a:t> </a:t>
            </a:r>
            <a:r>
              <a:rPr lang="ko-KR" altLang="en-US" dirty="0" err="1"/>
              <a:t>Sizes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77763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B227466-BCB1-421C-88B4-CC90BB1D7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1209675"/>
            <a:ext cx="8439150" cy="44386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40EA770-CCC5-41E4-A879-79EECFC83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425" y="493939"/>
            <a:ext cx="2495550" cy="5143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D6FB1B-F012-4DD6-9C87-DF99A68107E3}"/>
              </a:ext>
            </a:extLst>
          </p:cNvPr>
          <p:cNvSpPr txBox="1"/>
          <p:nvPr/>
        </p:nvSpPr>
        <p:spPr>
          <a:xfrm>
            <a:off x="228600" y="840343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Single button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55335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4E09BAA-58D9-4931-BAF7-65BF6F031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1166812"/>
            <a:ext cx="8515350" cy="45243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578520F-E035-496E-8DDD-B9ADAE580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425" y="493939"/>
            <a:ext cx="2495550" cy="514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5FA750-C5D3-4F50-817A-5EB437AFB92A}"/>
              </a:ext>
            </a:extLst>
          </p:cNvPr>
          <p:cNvSpPr txBox="1"/>
          <p:nvPr/>
        </p:nvSpPr>
        <p:spPr>
          <a:xfrm>
            <a:off x="211822" y="90288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Single button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36143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BBBE90-5183-437F-AF65-ED066A3C1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195262"/>
            <a:ext cx="8267700" cy="64674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EE80F6D-6462-4F8C-A634-910E0EC35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595" y="361248"/>
            <a:ext cx="1343025" cy="485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CC6664-1C12-472D-BF4D-2FB39D028299}"/>
              </a:ext>
            </a:extLst>
          </p:cNvPr>
          <p:cNvSpPr txBox="1"/>
          <p:nvPr/>
        </p:nvSpPr>
        <p:spPr>
          <a:xfrm>
            <a:off x="497048" y="847023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Forms</a:t>
            </a:r>
          </a:p>
        </p:txBody>
      </p:sp>
    </p:spTree>
    <p:extLst>
      <p:ext uri="{BB962C8B-B14F-4D97-AF65-F5344CB8AC3E}">
        <p14:creationId xmlns:p14="http://schemas.microsoft.com/office/powerpoint/2010/main" val="1206747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556B413-369B-4FDF-8DAC-220847E51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08" y="882269"/>
            <a:ext cx="8277225" cy="59340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6FF4024-35D7-4F7E-8396-560C11931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521" y="276224"/>
            <a:ext cx="8124825" cy="63055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EA9B1B-FDB4-40B2-9438-8E43B39FC943}"/>
              </a:ext>
            </a:extLst>
          </p:cNvPr>
          <p:cNvSpPr txBox="1"/>
          <p:nvPr/>
        </p:nvSpPr>
        <p:spPr>
          <a:xfrm>
            <a:off x="328708" y="343956"/>
            <a:ext cx="63336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Form controls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7226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C77443B-F9EE-4250-96A6-77914BBB4F64}"/>
              </a:ext>
            </a:extLst>
          </p:cNvPr>
          <p:cNvSpPr txBox="1"/>
          <p:nvPr/>
        </p:nvSpPr>
        <p:spPr>
          <a:xfrm>
            <a:off x="294001" y="1203027"/>
            <a:ext cx="12455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Grid</a:t>
            </a:r>
            <a:r>
              <a:rPr lang="ko-KR" altLang="en-US" dirty="0"/>
              <a:t> </a:t>
            </a:r>
            <a:r>
              <a:rPr lang="ko-KR" altLang="en-US" dirty="0" err="1"/>
              <a:t>How</a:t>
            </a:r>
            <a:r>
              <a:rPr lang="ko-KR" altLang="en-US" dirty="0"/>
              <a:t> </a:t>
            </a:r>
            <a:r>
              <a:rPr lang="ko-KR" altLang="en-US" dirty="0" err="1"/>
              <a:t>it</a:t>
            </a:r>
            <a:r>
              <a:rPr lang="ko-KR" altLang="en-US" dirty="0"/>
              <a:t> </a:t>
            </a:r>
            <a:r>
              <a:rPr lang="ko-KR" altLang="en-US" dirty="0" err="1"/>
              <a:t>works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18AA976-CEFA-416C-9280-AF79B68A2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387" y="523875"/>
            <a:ext cx="8277225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1176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2AF0432-1EC0-44DC-914D-DB850BE1C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62" y="447675"/>
            <a:ext cx="8448675" cy="5962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63E107-165E-40A9-B0C2-F873A8645E8C}"/>
              </a:ext>
            </a:extLst>
          </p:cNvPr>
          <p:cNvSpPr txBox="1"/>
          <p:nvPr/>
        </p:nvSpPr>
        <p:spPr>
          <a:xfrm>
            <a:off x="1397" y="1132406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 err="1">
                <a:solidFill>
                  <a:srgbClr val="212529"/>
                </a:solidFill>
                <a:effectLst/>
                <a:latin typeface="-apple-system"/>
              </a:rPr>
              <a:t>Readonly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 plain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54504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A46E45-DF9E-402B-85B8-7D685BE65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75" y="1747837"/>
            <a:ext cx="8324850" cy="3362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F4549F-7377-49BF-9A68-BEA1F0D245C0}"/>
              </a:ext>
            </a:extLst>
          </p:cNvPr>
          <p:cNvSpPr txBox="1"/>
          <p:nvPr/>
        </p:nvSpPr>
        <p:spPr>
          <a:xfrm>
            <a:off x="278934" y="83879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 err="1">
                <a:solidFill>
                  <a:srgbClr val="212529"/>
                </a:solidFill>
                <a:effectLst/>
                <a:latin typeface="-apple-system"/>
              </a:rPr>
              <a:t>Readonly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 plain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9222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A088644-F2F1-4F3C-AAAC-3559B4E6A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433" y="0"/>
            <a:ext cx="7459133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84ECE1-30BE-4C8B-8941-D581EB59B292}"/>
              </a:ext>
            </a:extLst>
          </p:cNvPr>
          <p:cNvSpPr txBox="1"/>
          <p:nvPr/>
        </p:nvSpPr>
        <p:spPr>
          <a:xfrm>
            <a:off x="211822" y="863958"/>
            <a:ext cx="19357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Forms Checkboxes and radios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77029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4D1777E-B9B4-4891-AB35-06F04636D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862" y="895350"/>
            <a:ext cx="8296275" cy="5067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AAD4D9-D56D-4741-A46B-48C5E41D233E}"/>
              </a:ext>
            </a:extLst>
          </p:cNvPr>
          <p:cNvSpPr txBox="1"/>
          <p:nvPr/>
        </p:nvSpPr>
        <p:spPr>
          <a:xfrm>
            <a:off x="136321" y="52601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Forms Checkboxes and radios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56972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989DDAE-26E8-452B-9EA7-CCB8671AC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409" y="0"/>
            <a:ext cx="8075181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BC5E3E-6941-4EF8-ADBB-F270EB7C5330}"/>
              </a:ext>
            </a:extLst>
          </p:cNvPr>
          <p:cNvSpPr txBox="1"/>
          <p:nvPr/>
        </p:nvSpPr>
        <p:spPr>
          <a:xfrm>
            <a:off x="144710" y="914292"/>
            <a:ext cx="19136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Checkboxes</a:t>
            </a:r>
            <a:r>
              <a:rPr lang="ko-KR" altLang="en-US" dirty="0"/>
              <a:t> and </a:t>
            </a:r>
            <a:r>
              <a:rPr lang="ko-KR" altLang="en-US" dirty="0" err="1"/>
              <a:t>radios</a:t>
            </a:r>
            <a:r>
              <a:rPr lang="ko-KR" altLang="en-US" dirty="0"/>
              <a:t> </a:t>
            </a:r>
            <a:r>
              <a:rPr lang="ko-KR" altLang="en-US" dirty="0" err="1"/>
              <a:t>Inline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5633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8CE62B6-E376-4E8C-81F6-35C5CD339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828675"/>
            <a:ext cx="8439150" cy="5200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672A55-5BFF-4BA3-8C52-C1ACCB34004D}"/>
              </a:ext>
            </a:extLst>
          </p:cNvPr>
          <p:cNvSpPr txBox="1"/>
          <p:nvPr/>
        </p:nvSpPr>
        <p:spPr>
          <a:xfrm>
            <a:off x="337657" y="459343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Column sizing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58464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8C2D6C0-7DC8-4400-98B3-7BBF9195E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220" y="0"/>
            <a:ext cx="8043559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2354FCA-63A5-481C-8545-FFC83840E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5728" y="148621"/>
            <a:ext cx="2371725" cy="5143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F9328B-2A57-4CB1-87FA-73012DBAF914}"/>
              </a:ext>
            </a:extLst>
          </p:cNvPr>
          <p:cNvSpPr txBox="1"/>
          <p:nvPr/>
        </p:nvSpPr>
        <p:spPr>
          <a:xfrm>
            <a:off x="379602" y="981403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Jumbotron</a:t>
            </a:r>
          </a:p>
        </p:txBody>
      </p:sp>
    </p:spTree>
    <p:extLst>
      <p:ext uri="{BB962C8B-B14F-4D97-AF65-F5344CB8AC3E}">
        <p14:creationId xmlns:p14="http://schemas.microsoft.com/office/powerpoint/2010/main" val="20538364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3BD1CA-14C9-44E1-B0F4-3AA113CE3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676275"/>
            <a:ext cx="8401050" cy="5505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590D69-A4FB-4C96-A198-F68690635352}"/>
              </a:ext>
            </a:extLst>
          </p:cNvPr>
          <p:cNvSpPr txBox="1"/>
          <p:nvPr/>
        </p:nvSpPr>
        <p:spPr>
          <a:xfrm>
            <a:off x="262156" y="94784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Jumbotron</a:t>
            </a:r>
          </a:p>
        </p:txBody>
      </p:sp>
    </p:spTree>
    <p:extLst>
      <p:ext uri="{BB962C8B-B14F-4D97-AF65-F5344CB8AC3E}">
        <p14:creationId xmlns:p14="http://schemas.microsoft.com/office/powerpoint/2010/main" val="22332129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ECE1A7E-2801-4108-A921-965CB9350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600075"/>
            <a:ext cx="8496300" cy="56578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0D0B951-211E-4C41-B2BC-1167DEB75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4610" y="448221"/>
            <a:ext cx="1866032" cy="5052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506582-3D4F-4D5A-86E2-39D410C6F42E}"/>
              </a:ext>
            </a:extLst>
          </p:cNvPr>
          <p:cNvSpPr txBox="1"/>
          <p:nvPr/>
        </p:nvSpPr>
        <p:spPr>
          <a:xfrm>
            <a:off x="160090" y="95343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Basic example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34339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FEC2522-B607-46C5-8394-FA1D6B564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728662"/>
            <a:ext cx="8420100" cy="54006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788D77D-5EE0-427C-BCD6-07A6C2903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5377" y="557277"/>
            <a:ext cx="1866032" cy="5052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4D9048-D867-47FA-953C-CDFA7625A8F0}"/>
              </a:ext>
            </a:extLst>
          </p:cNvPr>
          <p:cNvSpPr txBox="1"/>
          <p:nvPr/>
        </p:nvSpPr>
        <p:spPr>
          <a:xfrm>
            <a:off x="203433" y="939459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Active items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4078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2337995-DA6D-4FE7-9525-0835D3414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044" y="0"/>
            <a:ext cx="7833912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EDC432-38BF-4BCC-852E-9A557615B98A}"/>
              </a:ext>
            </a:extLst>
          </p:cNvPr>
          <p:cNvSpPr txBox="1"/>
          <p:nvPr/>
        </p:nvSpPr>
        <p:spPr>
          <a:xfrm>
            <a:off x="330745" y="114708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Equal-width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24688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03E444C-F4D6-4B35-AB33-5D167012C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582" y="0"/>
            <a:ext cx="8298835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250E6F-85F4-4CF4-95E1-5650138EF7B0}"/>
              </a:ext>
            </a:extLst>
          </p:cNvPr>
          <p:cNvSpPr txBox="1"/>
          <p:nvPr/>
        </p:nvSpPr>
        <p:spPr>
          <a:xfrm>
            <a:off x="304101" y="1048516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Base nav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77737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719610B-9E8F-4E66-A191-94D048524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12" y="914400"/>
            <a:ext cx="8410575" cy="5029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30F0DE-DC04-4C73-8859-8375F94B22AE}"/>
              </a:ext>
            </a:extLst>
          </p:cNvPr>
          <p:cNvSpPr txBox="1"/>
          <p:nvPr/>
        </p:nvSpPr>
        <p:spPr>
          <a:xfrm>
            <a:off x="438325" y="64584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 err="1">
                <a:solidFill>
                  <a:srgbClr val="212529"/>
                </a:solidFill>
                <a:effectLst/>
                <a:latin typeface="-apple-system"/>
              </a:rPr>
              <a:t>Navs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 Tabs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63940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00E6406-C022-4518-8637-FB240BB76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12" y="1019175"/>
            <a:ext cx="8410575" cy="4819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D116AC-F365-4260-B050-2AACC78E57A6}"/>
              </a:ext>
            </a:extLst>
          </p:cNvPr>
          <p:cNvSpPr txBox="1"/>
          <p:nvPr/>
        </p:nvSpPr>
        <p:spPr>
          <a:xfrm>
            <a:off x="287323" y="72134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Navs</a:t>
            </a:r>
            <a:r>
              <a:rPr lang="ko-KR" altLang="en-US" dirty="0"/>
              <a:t> </a:t>
            </a:r>
            <a:r>
              <a:rPr lang="ko-KR" altLang="en-US" dirty="0" err="1"/>
              <a:t>Pills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38776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F7897FC-764E-44AD-A333-0B59D23D1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837" y="0"/>
            <a:ext cx="8274326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1421CC-C8B0-43A4-86C2-4AC8F38CBEC4}"/>
              </a:ext>
            </a:extLst>
          </p:cNvPr>
          <p:cNvSpPr txBox="1"/>
          <p:nvPr/>
        </p:nvSpPr>
        <p:spPr>
          <a:xfrm>
            <a:off x="77598" y="629066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Using dropdowns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19483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D5B79E7-37F9-4AC6-923D-D8969E2CD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735" y="0"/>
            <a:ext cx="982953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B262C7-6960-484A-A1AE-BA91D808809A}"/>
              </a:ext>
            </a:extLst>
          </p:cNvPr>
          <p:cNvSpPr txBox="1"/>
          <p:nvPr/>
        </p:nvSpPr>
        <p:spPr>
          <a:xfrm>
            <a:off x="72453" y="914435"/>
            <a:ext cx="15790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Forms</a:t>
            </a:r>
            <a:r>
              <a:rPr lang="ko-KR" altLang="en-US" dirty="0"/>
              <a:t> </a:t>
            </a:r>
            <a:r>
              <a:rPr lang="ko-KR" altLang="en-US" dirty="0" err="1"/>
              <a:t>Select</a:t>
            </a:r>
            <a:r>
              <a:rPr lang="ko-KR" altLang="en-US" dirty="0"/>
              <a:t> </a:t>
            </a:r>
            <a:r>
              <a:rPr lang="ko-KR" altLang="en-US" dirty="0" err="1"/>
              <a:t>menu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01872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481631A-21B7-463B-B2CF-4C94A02DC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976" y="0"/>
            <a:ext cx="8130048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7C4DF4-E195-454C-BC7E-586DC4A19036}"/>
              </a:ext>
            </a:extLst>
          </p:cNvPr>
          <p:cNvSpPr txBox="1"/>
          <p:nvPr/>
        </p:nvSpPr>
        <p:spPr>
          <a:xfrm>
            <a:off x="85987" y="92268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Example with list-group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74590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B68186B-83AD-4936-AAF6-6153F4500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12" y="123825"/>
            <a:ext cx="8410575" cy="6610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8A65FAF-43A6-4C51-9EAA-75FD43024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5598" y="319491"/>
            <a:ext cx="1876425" cy="542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F89BE1-D492-475A-96B6-C740468F96E2}"/>
              </a:ext>
            </a:extLst>
          </p:cNvPr>
          <p:cNvSpPr txBox="1"/>
          <p:nvPr/>
        </p:nvSpPr>
        <p:spPr>
          <a:xfrm>
            <a:off x="161488" y="862416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Growing spinner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8098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B30177B-DFA2-447A-8C2A-8D2D72404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12" y="519112"/>
            <a:ext cx="8410575" cy="58197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1F06060-C709-4E7F-83E8-F0C3B1DE5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5267" y="624052"/>
            <a:ext cx="1352550" cy="4095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11A73F-82FC-424D-A8C0-D94DF4E447D1}"/>
              </a:ext>
            </a:extLst>
          </p:cNvPr>
          <p:cNvSpPr txBox="1"/>
          <p:nvPr/>
        </p:nvSpPr>
        <p:spPr>
          <a:xfrm>
            <a:off x="295712" y="66429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Toasts</a:t>
            </a:r>
            <a:r>
              <a:rPr lang="ko-KR" altLang="en-US" dirty="0"/>
              <a:t> </a:t>
            </a:r>
            <a:r>
              <a:rPr lang="ko-KR" altLang="en-US" dirty="0" err="1"/>
              <a:t>Basic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34803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CDCC3A1-1EB3-4905-905D-602AABFAB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1252537"/>
            <a:ext cx="8420100" cy="4352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3F3C07-C6A1-4CD5-9C31-5DBF28EB7429}"/>
              </a:ext>
            </a:extLst>
          </p:cNvPr>
          <p:cNvSpPr txBox="1"/>
          <p:nvPr/>
        </p:nvSpPr>
        <p:spPr>
          <a:xfrm>
            <a:off x="262156" y="738123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Border</a:t>
            </a:r>
            <a:r>
              <a:rPr lang="ko-KR" altLang="en-US" dirty="0"/>
              <a:t> </a:t>
            </a:r>
            <a:r>
              <a:rPr lang="ko-KR" altLang="en-US" dirty="0" err="1"/>
              <a:t>color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78343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24A0508-2779-4132-A4D6-3F6B7E185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1423987"/>
            <a:ext cx="8420100" cy="4010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D398BD-55BA-404B-85B2-2292BFD64D03}"/>
              </a:ext>
            </a:extLst>
          </p:cNvPr>
          <p:cNvSpPr txBox="1"/>
          <p:nvPr/>
        </p:nvSpPr>
        <p:spPr>
          <a:xfrm>
            <a:off x="287323" y="788457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Border-radius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5273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746461B-3BED-479F-A518-EC6ECFA97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87" y="842962"/>
            <a:ext cx="8429625" cy="5172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1139D3-3CBB-449E-93E1-E9B1657394BC}"/>
              </a:ext>
            </a:extLst>
          </p:cNvPr>
          <p:cNvSpPr txBox="1"/>
          <p:nvPr/>
        </p:nvSpPr>
        <p:spPr>
          <a:xfrm>
            <a:off x="79075" y="37530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Stacked to horizontal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29213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D456A89-CE79-4B7E-9DBA-5AB6EACD2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670" y="0"/>
            <a:ext cx="739066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88F7A7-3A7D-4F72-930B-D662FE85D1ED}"/>
              </a:ext>
            </a:extLst>
          </p:cNvPr>
          <p:cNvSpPr txBox="1"/>
          <p:nvPr/>
        </p:nvSpPr>
        <p:spPr>
          <a:xfrm>
            <a:off x="287323" y="72134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Colors Color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879265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44D3C3D-6BA8-446B-BA25-034F5A734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328" y="0"/>
            <a:ext cx="7253344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976E4D-249B-4AB5-B431-1A5C9A32EE77}"/>
              </a:ext>
            </a:extLst>
          </p:cNvPr>
          <p:cNvSpPr txBox="1"/>
          <p:nvPr/>
        </p:nvSpPr>
        <p:spPr>
          <a:xfrm>
            <a:off x="287323" y="97301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Background color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43963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174A439-75E9-49C0-A41F-37B00B478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5" y="914400"/>
            <a:ext cx="8210550" cy="50292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9C8B792-3E7D-4A80-BE4E-CE7BB598A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725" y="485775"/>
            <a:ext cx="923925" cy="428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ABF2D0-A172-4D69-8D21-EED2573EF43C}"/>
              </a:ext>
            </a:extLst>
          </p:cNvPr>
          <p:cNvSpPr txBox="1"/>
          <p:nvPr/>
        </p:nvSpPr>
        <p:spPr>
          <a:xfrm>
            <a:off x="195044" y="1048516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Text alignment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03361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A11C472-4D95-436A-A203-F458CF608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87" y="819150"/>
            <a:ext cx="8429625" cy="5219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4E3CC7-A6F8-46D8-8400-BBCBCBBCB05E}"/>
              </a:ext>
            </a:extLst>
          </p:cNvPr>
          <p:cNvSpPr txBox="1"/>
          <p:nvPr/>
        </p:nvSpPr>
        <p:spPr>
          <a:xfrm>
            <a:off x="178267" y="1275019"/>
            <a:ext cx="15834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Font weight and italics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49705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5490CD2-0189-46EB-8F50-18550E5C6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341" y="0"/>
            <a:ext cx="8233317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1FAC33-338F-49E1-B38F-3C413B45C94F}"/>
              </a:ext>
            </a:extLst>
          </p:cNvPr>
          <p:cNvSpPr txBox="1"/>
          <p:nvPr/>
        </p:nvSpPr>
        <p:spPr>
          <a:xfrm>
            <a:off x="102765" y="81362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Vertical alignment</a:t>
            </a:r>
          </a:p>
        </p:txBody>
      </p:sp>
    </p:spTree>
    <p:extLst>
      <p:ext uri="{BB962C8B-B14F-4D97-AF65-F5344CB8AC3E}">
        <p14:creationId xmlns:p14="http://schemas.microsoft.com/office/powerpoint/2010/main" val="3279564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3A62DDD-E1CB-4270-A4DD-732335C94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366712"/>
            <a:ext cx="8401050" cy="61245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9130C8-AF3D-4FC1-B08A-65759C80A097}"/>
              </a:ext>
            </a:extLst>
          </p:cNvPr>
          <p:cNvSpPr txBox="1"/>
          <p:nvPr/>
        </p:nvSpPr>
        <p:spPr>
          <a:xfrm>
            <a:off x="204910" y="72763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Offset classes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7437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9B0E312-8805-41C7-86ED-7A88B8C2E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829" y="0"/>
            <a:ext cx="7992341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550E26-973B-449E-9DFC-118376270147}"/>
              </a:ext>
            </a:extLst>
          </p:cNvPr>
          <p:cNvSpPr txBox="1"/>
          <p:nvPr/>
        </p:nvSpPr>
        <p:spPr>
          <a:xfrm>
            <a:off x="329268" y="712956"/>
            <a:ext cx="2581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Headings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26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ECC2354-4D72-46ED-B8C5-F9DF09F33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987" y="1852612"/>
            <a:ext cx="8582025" cy="31527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FD6940-7C50-4D1D-85AE-54BE452DC414}"/>
              </a:ext>
            </a:extLst>
          </p:cNvPr>
          <p:cNvSpPr txBox="1"/>
          <p:nvPr/>
        </p:nvSpPr>
        <p:spPr>
          <a:xfrm>
            <a:off x="471880" y="738123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Customizing headings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8234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7431</TotalTime>
  <Words>472</Words>
  <Application>Microsoft Office PowerPoint</Application>
  <PresentationFormat>와이드스크린</PresentationFormat>
  <Paragraphs>94</Paragraphs>
  <Slides>64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69" baseType="lpstr">
      <vt:lpstr>-apple-system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황득영</dc:creator>
  <cp:lastModifiedBy>황득영</cp:lastModifiedBy>
  <cp:revision>17</cp:revision>
  <dcterms:created xsi:type="dcterms:W3CDTF">2021-10-16T09:47:44Z</dcterms:created>
  <dcterms:modified xsi:type="dcterms:W3CDTF">2021-11-02T05:19:45Z</dcterms:modified>
</cp:coreProperties>
</file>